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27"/>
  </p:notesMasterIdLst>
  <p:handoutMasterIdLst>
    <p:handoutMasterId r:id="rId28"/>
  </p:handoutMasterIdLst>
  <p:sldIdLst>
    <p:sldId id="256" r:id="rId5"/>
    <p:sldId id="266" r:id="rId6"/>
    <p:sldId id="302" r:id="rId7"/>
    <p:sldId id="308" r:id="rId8"/>
    <p:sldId id="337" r:id="rId9"/>
    <p:sldId id="352" r:id="rId10"/>
    <p:sldId id="354" r:id="rId11"/>
    <p:sldId id="355" r:id="rId12"/>
    <p:sldId id="356" r:id="rId13"/>
    <p:sldId id="357" r:id="rId14"/>
    <p:sldId id="314" r:id="rId15"/>
    <p:sldId id="315" r:id="rId16"/>
    <p:sldId id="358" r:id="rId17"/>
    <p:sldId id="293" r:id="rId18"/>
    <p:sldId id="283" r:id="rId19"/>
    <p:sldId id="264" r:id="rId20"/>
    <p:sldId id="289" r:id="rId21"/>
    <p:sldId id="287" r:id="rId22"/>
    <p:sldId id="268" r:id="rId23"/>
    <p:sldId id="296" r:id="rId24"/>
    <p:sldId id="285" r:id="rId25"/>
    <p:sldId id="29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1F0F8-1899-40C3-BE73-1EA2B527D210}" v="272" dt="2024-06-30T13:58:34.422"/>
  </p1510:revLst>
</p1510:revInfo>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1" autoAdjust="0"/>
    <p:restoredTop sz="83209" autoAdjust="0"/>
  </p:normalViewPr>
  <p:slideViewPr>
    <p:cSldViewPr snapToGrid="0" showGuides="1">
      <p:cViewPr>
        <p:scale>
          <a:sx n="100" d="100"/>
          <a:sy n="100" d="100"/>
        </p:scale>
        <p:origin x="390" y="738"/>
      </p:cViewPr>
      <p:guideLst/>
    </p:cSldViewPr>
  </p:slideViewPr>
  <p:outlineViewPr>
    <p:cViewPr>
      <p:scale>
        <a:sx n="33" d="100"/>
        <a:sy n="33" d="100"/>
      </p:scale>
      <p:origin x="0" y="-4982"/>
    </p:cViewPr>
  </p:outlineViewPr>
  <p:notesTextViewPr>
    <p:cViewPr>
      <p:scale>
        <a:sx n="90" d="100"/>
        <a:sy n="90" d="100"/>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ett Dotson" userId="1a14307b-489b-4588-9787-93a68c51524b" providerId="ADAL" clId="{0F4976FC-0B86-4243-8416-178C7479FE12}"/>
    <pc:docChg chg="undo custSel addSld delSld modSld sldOrd">
      <pc:chgData name="Rhett Dotson" userId="1a14307b-489b-4588-9787-93a68c51524b" providerId="ADAL" clId="{0F4976FC-0B86-4243-8416-178C7479FE12}" dt="2024-05-26T13:20:57.056" v="6475" actId="20577"/>
      <pc:docMkLst>
        <pc:docMk/>
      </pc:docMkLst>
      <pc:sldChg chg="modSp mod">
        <pc:chgData name="Rhett Dotson" userId="1a14307b-489b-4588-9787-93a68c51524b" providerId="ADAL" clId="{0F4976FC-0B86-4243-8416-178C7479FE12}" dt="2024-05-26T13:20:57.056" v="6475" actId="20577"/>
        <pc:sldMkLst>
          <pc:docMk/>
          <pc:sldMk cId="3695820081" sldId="293"/>
        </pc:sldMkLst>
        <pc:spChg chg="mod">
          <ac:chgData name="Rhett Dotson" userId="1a14307b-489b-4588-9787-93a68c51524b" providerId="ADAL" clId="{0F4976FC-0B86-4243-8416-178C7479FE12}" dt="2024-05-26T13:20:57.056" v="6475" actId="20577"/>
          <ac:spMkLst>
            <pc:docMk/>
            <pc:sldMk cId="3695820081" sldId="293"/>
            <ac:spMk id="10" creationId="{C9475E86-FFB0-87BC-084C-C728916152B0}"/>
          </ac:spMkLst>
        </pc:spChg>
      </pc:sldChg>
      <pc:sldChg chg="modSp mod modAnim modNotesTx">
        <pc:chgData name="Rhett Dotson" userId="1a14307b-489b-4588-9787-93a68c51524b" providerId="ADAL" clId="{0F4976FC-0B86-4243-8416-178C7479FE12}" dt="2024-05-26T13:00:02.392" v="5322" actId="20577"/>
        <pc:sldMkLst>
          <pc:docMk/>
          <pc:sldMk cId="2601716563" sldId="302"/>
        </pc:sldMkLst>
        <pc:spChg chg="mod">
          <ac:chgData name="Rhett Dotson" userId="1a14307b-489b-4588-9787-93a68c51524b" providerId="ADAL" clId="{0F4976FC-0B86-4243-8416-178C7479FE12}" dt="2024-05-26T12:56:52.048" v="4717" actId="20577"/>
          <ac:spMkLst>
            <pc:docMk/>
            <pc:sldMk cId="2601716563" sldId="302"/>
            <ac:spMk id="4" creationId="{5AF06D57-BFDB-0D1F-1C0F-9092A930285A}"/>
          </ac:spMkLst>
        </pc:spChg>
        <pc:spChg chg="mod">
          <ac:chgData name="Rhett Dotson" userId="1a14307b-489b-4588-9787-93a68c51524b" providerId="ADAL" clId="{0F4976FC-0B86-4243-8416-178C7479FE12}" dt="2024-05-26T12:58:07.228" v="4723" actId="20577"/>
          <ac:spMkLst>
            <pc:docMk/>
            <pc:sldMk cId="2601716563" sldId="302"/>
            <ac:spMk id="8" creationId="{0778FF87-E798-C0B2-897B-889F7C9BF850}"/>
          </ac:spMkLst>
        </pc:spChg>
        <pc:picChg chg="mod">
          <ac:chgData name="Rhett Dotson" userId="1a14307b-489b-4588-9787-93a68c51524b" providerId="ADAL" clId="{0F4976FC-0B86-4243-8416-178C7479FE12}" dt="2024-05-25T20:58:54.915" v="0" actId="1076"/>
          <ac:picMkLst>
            <pc:docMk/>
            <pc:sldMk cId="2601716563" sldId="302"/>
            <ac:picMk id="10" creationId="{E1266321-0108-71AE-4BBA-BB901DF5EEAA}"/>
          </ac:picMkLst>
        </pc:picChg>
        <pc:picChg chg="mod">
          <ac:chgData name="Rhett Dotson" userId="1a14307b-489b-4588-9787-93a68c51524b" providerId="ADAL" clId="{0F4976FC-0B86-4243-8416-178C7479FE12}" dt="2024-05-25T20:58:56.739" v="1" actId="1076"/>
          <ac:picMkLst>
            <pc:docMk/>
            <pc:sldMk cId="2601716563" sldId="302"/>
            <ac:picMk id="13" creationId="{83270BEA-430B-1DD6-F861-3461EFE8B202}"/>
          </ac:picMkLst>
        </pc:picChg>
      </pc:sldChg>
      <pc:sldChg chg="modSp mod">
        <pc:chgData name="Rhett Dotson" userId="1a14307b-489b-4588-9787-93a68c51524b" providerId="ADAL" clId="{0F4976FC-0B86-4243-8416-178C7479FE12}" dt="2024-05-25T22:45:02.456" v="366" actId="255"/>
        <pc:sldMkLst>
          <pc:docMk/>
          <pc:sldMk cId="3464330903" sldId="304"/>
        </pc:sldMkLst>
        <pc:spChg chg="mod">
          <ac:chgData name="Rhett Dotson" userId="1a14307b-489b-4588-9787-93a68c51524b" providerId="ADAL" clId="{0F4976FC-0B86-4243-8416-178C7479FE12}" dt="2024-05-25T22:45:02.456" v="366" actId="255"/>
          <ac:spMkLst>
            <pc:docMk/>
            <pc:sldMk cId="3464330903" sldId="304"/>
            <ac:spMk id="3" creationId="{5632A971-3A58-4F15-3750-C7409C74C296}"/>
          </ac:spMkLst>
        </pc:spChg>
        <pc:spChg chg="mod">
          <ac:chgData name="Rhett Dotson" userId="1a14307b-489b-4588-9787-93a68c51524b" providerId="ADAL" clId="{0F4976FC-0B86-4243-8416-178C7479FE12}" dt="2024-05-25T22:44:36.057" v="362" actId="20577"/>
          <ac:spMkLst>
            <pc:docMk/>
            <pc:sldMk cId="3464330903" sldId="304"/>
            <ac:spMk id="4" creationId="{24C7A42C-5857-26D8-1100-450EAC4A8FF8}"/>
          </ac:spMkLst>
        </pc:spChg>
      </pc:sldChg>
      <pc:sldChg chg="modNotesTx">
        <pc:chgData name="Rhett Dotson" userId="1a14307b-489b-4588-9787-93a68c51524b" providerId="ADAL" clId="{0F4976FC-0B86-4243-8416-178C7479FE12}" dt="2024-05-26T13:06:37.608" v="5850" actId="20577"/>
        <pc:sldMkLst>
          <pc:docMk/>
          <pc:sldMk cId="418772829" sldId="308"/>
        </pc:sldMkLst>
      </pc:sldChg>
      <pc:sldChg chg="modSp mod modAnim modNotesTx">
        <pc:chgData name="Rhett Dotson" userId="1a14307b-489b-4588-9787-93a68c51524b" providerId="ADAL" clId="{0F4976FC-0B86-4243-8416-178C7479FE12}" dt="2024-05-26T13:13:32.059" v="6027" actId="20577"/>
        <pc:sldMkLst>
          <pc:docMk/>
          <pc:sldMk cId="2152998337" sldId="309"/>
        </pc:sldMkLst>
        <pc:spChg chg="mod">
          <ac:chgData name="Rhett Dotson" userId="1a14307b-489b-4588-9787-93a68c51524b" providerId="ADAL" clId="{0F4976FC-0B86-4243-8416-178C7479FE12}" dt="2024-05-25T23:06:34.204" v="2789" actId="20577"/>
          <ac:spMkLst>
            <pc:docMk/>
            <pc:sldMk cId="2152998337" sldId="309"/>
            <ac:spMk id="3" creationId="{48B3DA62-A36B-8564-1D77-94FC2C327C56}"/>
          </ac:spMkLst>
        </pc:spChg>
        <pc:spChg chg="mod">
          <ac:chgData name="Rhett Dotson" userId="1a14307b-489b-4588-9787-93a68c51524b" providerId="ADAL" clId="{0F4976FC-0B86-4243-8416-178C7479FE12}" dt="2024-05-25T23:03:08.070" v="2402" actId="20577"/>
          <ac:spMkLst>
            <pc:docMk/>
            <pc:sldMk cId="2152998337" sldId="309"/>
            <ac:spMk id="4" creationId="{A82A0DB6-EA92-87DA-D6BD-5D929D49353B}"/>
          </ac:spMkLst>
        </pc:spChg>
      </pc:sldChg>
      <pc:sldChg chg="modSp mod">
        <pc:chgData name="Rhett Dotson" userId="1a14307b-489b-4588-9787-93a68c51524b" providerId="ADAL" clId="{0F4976FC-0B86-4243-8416-178C7479FE12}" dt="2024-05-25T23:43:43.924" v="3951" actId="20577"/>
        <pc:sldMkLst>
          <pc:docMk/>
          <pc:sldMk cId="1618443485" sldId="314"/>
        </pc:sldMkLst>
        <pc:spChg chg="mod">
          <ac:chgData name="Rhett Dotson" userId="1a14307b-489b-4588-9787-93a68c51524b" providerId="ADAL" clId="{0F4976FC-0B86-4243-8416-178C7479FE12}" dt="2024-05-25T23:43:43.924" v="3951" actId="20577"/>
          <ac:spMkLst>
            <pc:docMk/>
            <pc:sldMk cId="1618443485" sldId="314"/>
            <ac:spMk id="4" creationId="{DC15C903-DDEE-533E-5E2D-5F2A6E3F7746}"/>
          </ac:spMkLst>
        </pc:spChg>
      </pc:sldChg>
      <pc:sldChg chg="modSp mod modAnim">
        <pc:chgData name="Rhett Dotson" userId="1a14307b-489b-4588-9787-93a68c51524b" providerId="ADAL" clId="{0F4976FC-0B86-4243-8416-178C7479FE12}" dt="2024-05-26T13:16:31.169" v="6193" actId="20577"/>
        <pc:sldMkLst>
          <pc:docMk/>
          <pc:sldMk cId="3648169331" sldId="315"/>
        </pc:sldMkLst>
        <pc:spChg chg="mod">
          <ac:chgData name="Rhett Dotson" userId="1a14307b-489b-4588-9787-93a68c51524b" providerId="ADAL" clId="{0F4976FC-0B86-4243-8416-178C7479FE12}" dt="2024-05-26T13:16:09.312" v="6178" actId="20577"/>
          <ac:spMkLst>
            <pc:docMk/>
            <pc:sldMk cId="3648169331" sldId="315"/>
            <ac:spMk id="4" creationId="{31DFBD71-6A9B-8A9F-80DD-8E1E2461B198}"/>
          </ac:spMkLst>
        </pc:spChg>
        <pc:spChg chg="mod">
          <ac:chgData name="Rhett Dotson" userId="1a14307b-489b-4588-9787-93a68c51524b" providerId="ADAL" clId="{0F4976FC-0B86-4243-8416-178C7479FE12}" dt="2024-05-26T13:16:31.169" v="6193" actId="20577"/>
          <ac:spMkLst>
            <pc:docMk/>
            <pc:sldMk cId="3648169331" sldId="315"/>
            <ac:spMk id="5" creationId="{C3F039BC-192C-3304-4562-D3FAFC7B9334}"/>
          </ac:spMkLst>
        </pc:spChg>
      </pc:sldChg>
      <pc:sldChg chg="modSp mod">
        <pc:chgData name="Rhett Dotson" userId="1a14307b-489b-4588-9787-93a68c51524b" providerId="ADAL" clId="{0F4976FC-0B86-4243-8416-178C7479FE12}" dt="2024-05-26T13:13:57.502" v="6043" actId="20577"/>
        <pc:sldMkLst>
          <pc:docMk/>
          <pc:sldMk cId="3079837640" sldId="322"/>
        </pc:sldMkLst>
        <pc:spChg chg="mod">
          <ac:chgData name="Rhett Dotson" userId="1a14307b-489b-4588-9787-93a68c51524b" providerId="ADAL" clId="{0F4976FC-0B86-4243-8416-178C7479FE12}" dt="2024-05-26T13:13:57.502" v="6043" actId="20577"/>
          <ac:spMkLst>
            <pc:docMk/>
            <pc:sldMk cId="3079837640" sldId="322"/>
            <ac:spMk id="3" creationId="{4E30277E-5FA8-A79C-5522-52DF9F959B82}"/>
          </ac:spMkLst>
        </pc:spChg>
      </pc:sldChg>
      <pc:sldChg chg="addSp delSp modSp mod modNotesTx">
        <pc:chgData name="Rhett Dotson" userId="1a14307b-489b-4588-9787-93a68c51524b" providerId="ADAL" clId="{0F4976FC-0B86-4243-8416-178C7479FE12}" dt="2024-05-26T13:14:54.094" v="6126" actId="20577"/>
        <pc:sldMkLst>
          <pc:docMk/>
          <pc:sldMk cId="4203266281" sldId="323"/>
        </pc:sldMkLst>
        <pc:spChg chg="del mod">
          <ac:chgData name="Rhett Dotson" userId="1a14307b-489b-4588-9787-93a68c51524b" providerId="ADAL" clId="{0F4976FC-0B86-4243-8416-178C7479FE12}" dt="2024-05-25T23:10:29.437" v="3220" actId="478"/>
          <ac:spMkLst>
            <pc:docMk/>
            <pc:sldMk cId="4203266281" sldId="323"/>
            <ac:spMk id="3" creationId="{3C1245C7-1EE2-FA90-6CA1-8012DC924051}"/>
          </ac:spMkLst>
        </pc:spChg>
        <pc:spChg chg="add mod">
          <ac:chgData name="Rhett Dotson" userId="1a14307b-489b-4588-9787-93a68c51524b" providerId="ADAL" clId="{0F4976FC-0B86-4243-8416-178C7479FE12}" dt="2024-05-25T23:10:57.153" v="3249" actId="255"/>
          <ac:spMkLst>
            <pc:docMk/>
            <pc:sldMk cId="4203266281" sldId="323"/>
            <ac:spMk id="5" creationId="{5BD4C108-6001-7F5B-67E5-78A7669E9184}"/>
          </ac:spMkLst>
        </pc:spChg>
        <pc:spChg chg="mod">
          <ac:chgData name="Rhett Dotson" userId="1a14307b-489b-4588-9787-93a68c51524b" providerId="ADAL" clId="{0F4976FC-0B86-4243-8416-178C7479FE12}" dt="2024-05-25T23:10:43.583" v="3246" actId="20577"/>
          <ac:spMkLst>
            <pc:docMk/>
            <pc:sldMk cId="4203266281" sldId="323"/>
            <ac:spMk id="6" creationId="{F3FC9ABA-8F15-2F32-02E8-5AB138BA2256}"/>
          </ac:spMkLst>
        </pc:spChg>
      </pc:sldChg>
      <pc:sldChg chg="modSp mod modAnim modNotesTx">
        <pc:chgData name="Rhett Dotson" userId="1a14307b-489b-4588-9787-93a68c51524b" providerId="ADAL" clId="{0F4976FC-0B86-4243-8416-178C7479FE12}" dt="2024-05-26T13:10:02.796" v="6016"/>
        <pc:sldMkLst>
          <pc:docMk/>
          <pc:sldMk cId="988351800" sldId="327"/>
        </pc:sldMkLst>
        <pc:spChg chg="mod">
          <ac:chgData name="Rhett Dotson" userId="1a14307b-489b-4588-9787-93a68c51524b" providerId="ADAL" clId="{0F4976FC-0B86-4243-8416-178C7479FE12}" dt="2024-05-26T13:08:32.230" v="5978" actId="20577"/>
          <ac:spMkLst>
            <pc:docMk/>
            <pc:sldMk cId="988351800" sldId="327"/>
            <ac:spMk id="6" creationId="{47591190-FDB1-A8C7-C1A7-811949899272}"/>
          </ac:spMkLst>
        </pc:spChg>
      </pc:sldChg>
      <pc:sldChg chg="del">
        <pc:chgData name="Rhett Dotson" userId="1a14307b-489b-4588-9787-93a68c51524b" providerId="ADAL" clId="{0F4976FC-0B86-4243-8416-178C7479FE12}" dt="2024-05-25T23:10:05.976" v="3218" actId="47"/>
        <pc:sldMkLst>
          <pc:docMk/>
          <pc:sldMk cId="1369523331" sldId="328"/>
        </pc:sldMkLst>
      </pc:sldChg>
      <pc:sldChg chg="del">
        <pc:chgData name="Rhett Dotson" userId="1a14307b-489b-4588-9787-93a68c51524b" providerId="ADAL" clId="{0F4976FC-0B86-4243-8416-178C7479FE12}" dt="2024-05-25T23:43:15.132" v="3932" actId="47"/>
        <pc:sldMkLst>
          <pc:docMk/>
          <pc:sldMk cId="3679446598" sldId="329"/>
        </pc:sldMkLst>
      </pc:sldChg>
      <pc:sldChg chg="del">
        <pc:chgData name="Rhett Dotson" userId="1a14307b-489b-4588-9787-93a68c51524b" providerId="ADAL" clId="{0F4976FC-0B86-4243-8416-178C7479FE12}" dt="2024-05-25T23:43:15.132" v="3932" actId="47"/>
        <pc:sldMkLst>
          <pc:docMk/>
          <pc:sldMk cId="1926236499" sldId="330"/>
        </pc:sldMkLst>
      </pc:sldChg>
      <pc:sldChg chg="del">
        <pc:chgData name="Rhett Dotson" userId="1a14307b-489b-4588-9787-93a68c51524b" providerId="ADAL" clId="{0F4976FC-0B86-4243-8416-178C7479FE12}" dt="2024-05-25T23:43:15.132" v="3932" actId="47"/>
        <pc:sldMkLst>
          <pc:docMk/>
          <pc:sldMk cId="2759171676" sldId="331"/>
        </pc:sldMkLst>
      </pc:sldChg>
      <pc:sldChg chg="modSp mod">
        <pc:chgData name="Rhett Dotson" userId="1a14307b-489b-4588-9787-93a68c51524b" providerId="ADAL" clId="{0F4976FC-0B86-4243-8416-178C7479FE12}" dt="2024-05-26T13:18:18.290" v="6350" actId="20577"/>
        <pc:sldMkLst>
          <pc:docMk/>
          <pc:sldMk cId="4155379520" sldId="332"/>
        </pc:sldMkLst>
        <pc:spChg chg="mod">
          <ac:chgData name="Rhett Dotson" userId="1a14307b-489b-4588-9787-93a68c51524b" providerId="ADAL" clId="{0F4976FC-0B86-4243-8416-178C7479FE12}" dt="2024-05-25T23:45:50.262" v="4345" actId="20577"/>
          <ac:spMkLst>
            <pc:docMk/>
            <pc:sldMk cId="4155379520" sldId="332"/>
            <ac:spMk id="2" creationId="{CBC99E68-5678-50E2-0F11-A2DEBD24D3CD}"/>
          </ac:spMkLst>
        </pc:spChg>
        <pc:spChg chg="mod">
          <ac:chgData name="Rhett Dotson" userId="1a14307b-489b-4588-9787-93a68c51524b" providerId="ADAL" clId="{0F4976FC-0B86-4243-8416-178C7479FE12}" dt="2024-05-26T13:18:18.290" v="6350" actId="20577"/>
          <ac:spMkLst>
            <pc:docMk/>
            <pc:sldMk cId="4155379520" sldId="332"/>
            <ac:spMk id="3" creationId="{AB02521E-091C-17E4-3B89-883A8AF55BBD}"/>
          </ac:spMkLst>
        </pc:spChg>
      </pc:sldChg>
      <pc:sldChg chg="addSp delSp modSp mod modAnim">
        <pc:chgData name="Rhett Dotson" userId="1a14307b-489b-4588-9787-93a68c51524b" providerId="ADAL" clId="{0F4976FC-0B86-4243-8416-178C7479FE12}" dt="2024-05-26T13:14:17.809" v="6044"/>
        <pc:sldMkLst>
          <pc:docMk/>
          <pc:sldMk cId="2650818705" sldId="333"/>
        </pc:sldMkLst>
        <pc:spChg chg="mod">
          <ac:chgData name="Rhett Dotson" userId="1a14307b-489b-4588-9787-93a68c51524b" providerId="ADAL" clId="{0F4976FC-0B86-4243-8416-178C7479FE12}" dt="2024-05-25T23:26:25.222" v="3260" actId="20577"/>
          <ac:spMkLst>
            <pc:docMk/>
            <pc:sldMk cId="2650818705" sldId="333"/>
            <ac:spMk id="2" creationId="{028B8BE3-3845-975B-93C2-BC97F3FB03FD}"/>
          </ac:spMkLst>
        </pc:spChg>
        <pc:spChg chg="del">
          <ac:chgData name="Rhett Dotson" userId="1a14307b-489b-4588-9787-93a68c51524b" providerId="ADAL" clId="{0F4976FC-0B86-4243-8416-178C7479FE12}" dt="2024-05-25T23:26:05.854" v="3250" actId="478"/>
          <ac:spMkLst>
            <pc:docMk/>
            <pc:sldMk cId="2650818705" sldId="333"/>
            <ac:spMk id="3" creationId="{D886B0B3-09D5-3D44-8F19-86FC00B178DE}"/>
          </ac:spMkLst>
        </pc:spChg>
        <pc:spChg chg="add mod">
          <ac:chgData name="Rhett Dotson" userId="1a14307b-489b-4588-9787-93a68c51524b" providerId="ADAL" clId="{0F4976FC-0B86-4243-8416-178C7479FE12}" dt="2024-05-25T23:43:01.193" v="3931" actId="20577"/>
          <ac:spMkLst>
            <pc:docMk/>
            <pc:sldMk cId="2650818705" sldId="333"/>
            <ac:spMk id="6" creationId="{7597B654-BF2A-4A28-5D96-2C4AE7A1B1EF}"/>
          </ac:spMkLst>
        </pc:spChg>
      </pc:sldChg>
      <pc:sldChg chg="del">
        <pc:chgData name="Rhett Dotson" userId="1a14307b-489b-4588-9787-93a68c51524b" providerId="ADAL" clId="{0F4976FC-0B86-4243-8416-178C7479FE12}" dt="2024-05-25T23:43:15.132" v="3932" actId="47"/>
        <pc:sldMkLst>
          <pc:docMk/>
          <pc:sldMk cId="2913472985" sldId="334"/>
        </pc:sldMkLst>
      </pc:sldChg>
      <pc:sldChg chg="modSp del mod">
        <pc:chgData name="Rhett Dotson" userId="1a14307b-489b-4588-9787-93a68c51524b" providerId="ADAL" clId="{0F4976FC-0B86-4243-8416-178C7479FE12}" dt="2024-05-25T23:45:42.535" v="4321" actId="47"/>
        <pc:sldMkLst>
          <pc:docMk/>
          <pc:sldMk cId="1042460487" sldId="335"/>
        </pc:sldMkLst>
        <pc:spChg chg="mod">
          <ac:chgData name="Rhett Dotson" userId="1a14307b-489b-4588-9787-93a68c51524b" providerId="ADAL" clId="{0F4976FC-0B86-4243-8416-178C7479FE12}" dt="2024-05-25T23:43:33.378" v="3933" actId="6549"/>
          <ac:spMkLst>
            <pc:docMk/>
            <pc:sldMk cId="1042460487" sldId="335"/>
            <ac:spMk id="3" creationId="{A39F0FFC-63C1-0AFE-1F30-461EC0D629F9}"/>
          </ac:spMkLst>
        </pc:spChg>
      </pc:sldChg>
      <pc:sldChg chg="modSp new mod ord">
        <pc:chgData name="Rhett Dotson" userId="1a14307b-489b-4588-9787-93a68c51524b" providerId="ADAL" clId="{0F4976FC-0B86-4243-8416-178C7479FE12}" dt="2024-05-26T13:09:27.916" v="6012" actId="20577"/>
        <pc:sldMkLst>
          <pc:docMk/>
          <pc:sldMk cId="2304870443" sldId="336"/>
        </pc:sldMkLst>
        <pc:spChg chg="mod">
          <ac:chgData name="Rhett Dotson" userId="1a14307b-489b-4588-9787-93a68c51524b" providerId="ADAL" clId="{0F4976FC-0B86-4243-8416-178C7479FE12}" dt="2024-05-25T22:52:47.444" v="1161" actId="20577"/>
          <ac:spMkLst>
            <pc:docMk/>
            <pc:sldMk cId="2304870443" sldId="336"/>
            <ac:spMk id="2" creationId="{958B51A4-C46C-C520-D48A-7E677B0BA4A8}"/>
          </ac:spMkLst>
        </pc:spChg>
        <pc:spChg chg="mod">
          <ac:chgData name="Rhett Dotson" userId="1a14307b-489b-4588-9787-93a68c51524b" providerId="ADAL" clId="{0F4976FC-0B86-4243-8416-178C7479FE12}" dt="2024-05-26T13:09:27.916" v="6012" actId="20577"/>
          <ac:spMkLst>
            <pc:docMk/>
            <pc:sldMk cId="2304870443" sldId="336"/>
            <ac:spMk id="3" creationId="{8CF181B9-1704-958E-C68E-75125F8FB97B}"/>
          </ac:spMkLst>
        </pc:spChg>
      </pc:sldChg>
      <pc:sldChg chg="addSp delSp modSp new mod setBg modClrScheme chgLayout">
        <pc:chgData name="Rhett Dotson" userId="1a14307b-489b-4588-9787-93a68c51524b" providerId="ADAL" clId="{0F4976FC-0B86-4243-8416-178C7479FE12}" dt="2024-05-26T13:11:23.230" v="6026" actId="26606"/>
        <pc:sldMkLst>
          <pc:docMk/>
          <pc:sldMk cId="879105270" sldId="337"/>
        </pc:sldMkLst>
        <pc:spChg chg="del mod ord">
          <ac:chgData name="Rhett Dotson" userId="1a14307b-489b-4588-9787-93a68c51524b" providerId="ADAL" clId="{0F4976FC-0B86-4243-8416-178C7479FE12}" dt="2024-05-26T13:10:37.705" v="6020" actId="700"/>
          <ac:spMkLst>
            <pc:docMk/>
            <pc:sldMk cId="879105270" sldId="337"/>
            <ac:spMk id="2" creationId="{B02BC29B-AEC6-0D13-D655-A8DFE4185314}"/>
          </ac:spMkLst>
        </pc:spChg>
        <pc:spChg chg="del mod ord">
          <ac:chgData name="Rhett Dotson" userId="1a14307b-489b-4588-9787-93a68c51524b" providerId="ADAL" clId="{0F4976FC-0B86-4243-8416-178C7479FE12}" dt="2024-05-26T13:10:37.705" v="6020" actId="700"/>
          <ac:spMkLst>
            <pc:docMk/>
            <pc:sldMk cId="879105270" sldId="337"/>
            <ac:spMk id="3" creationId="{7872DC9C-29FE-C057-0770-1ACDB847FD55}"/>
          </ac:spMkLst>
        </pc:spChg>
        <pc:spChg chg="mod ord">
          <ac:chgData name="Rhett Dotson" userId="1a14307b-489b-4588-9787-93a68c51524b" providerId="ADAL" clId="{0F4976FC-0B86-4243-8416-178C7479FE12}" dt="2024-05-26T13:11:23.230" v="6026" actId="26606"/>
          <ac:spMkLst>
            <pc:docMk/>
            <pc:sldMk cId="879105270" sldId="337"/>
            <ac:spMk id="4" creationId="{164B2A78-0AAA-24A7-F2EC-3B91E830E71B}"/>
          </ac:spMkLst>
        </pc:spChg>
        <pc:spChg chg="add del mod ord">
          <ac:chgData name="Rhett Dotson" userId="1a14307b-489b-4588-9787-93a68c51524b" providerId="ADAL" clId="{0F4976FC-0B86-4243-8416-178C7479FE12}" dt="2024-05-26T13:11:13.898" v="6022" actId="478"/>
          <ac:spMkLst>
            <pc:docMk/>
            <pc:sldMk cId="879105270" sldId="337"/>
            <ac:spMk id="5" creationId="{903DE57B-2867-C573-70D0-2E2A50F66747}"/>
          </ac:spMkLst>
        </pc:spChg>
        <pc:spChg chg="add del mod ord">
          <ac:chgData name="Rhett Dotson" userId="1a14307b-489b-4588-9787-93a68c51524b" providerId="ADAL" clId="{0F4976FC-0B86-4243-8416-178C7479FE12}" dt="2024-05-26T13:11:10.215" v="6021"/>
          <ac:spMkLst>
            <pc:docMk/>
            <pc:sldMk cId="879105270" sldId="337"/>
            <ac:spMk id="6" creationId="{DCF23C6C-6A9E-21F7-5059-9303F884F805}"/>
          </ac:spMkLst>
        </pc:spChg>
        <pc:spChg chg="add del">
          <ac:chgData name="Rhett Dotson" userId="1a14307b-489b-4588-9787-93a68c51524b" providerId="ADAL" clId="{0F4976FC-0B86-4243-8416-178C7479FE12}" dt="2024-05-26T13:11:23.224" v="6025" actId="26606"/>
          <ac:spMkLst>
            <pc:docMk/>
            <pc:sldMk cId="879105270" sldId="337"/>
            <ac:spMk id="1031" creationId="{1DDC3EF6-2EA5-44B3-94C7-9DDA67A127D0}"/>
          </ac:spMkLst>
        </pc:spChg>
        <pc:spChg chg="add del">
          <ac:chgData name="Rhett Dotson" userId="1a14307b-489b-4588-9787-93a68c51524b" providerId="ADAL" clId="{0F4976FC-0B86-4243-8416-178C7479FE12}" dt="2024-05-26T13:11:23.224" v="6025" actId="26606"/>
          <ac:spMkLst>
            <pc:docMk/>
            <pc:sldMk cId="879105270" sldId="337"/>
            <ac:spMk id="1033" creationId="{87925A9A-E9FA-496E-9C09-7C2845E0062B}"/>
          </ac:spMkLst>
        </pc:spChg>
        <pc:spChg chg="add del">
          <ac:chgData name="Rhett Dotson" userId="1a14307b-489b-4588-9787-93a68c51524b" providerId="ADAL" clId="{0F4976FC-0B86-4243-8416-178C7479FE12}" dt="2024-05-26T13:11:23.224" v="6025" actId="26606"/>
          <ac:spMkLst>
            <pc:docMk/>
            <pc:sldMk cId="879105270" sldId="337"/>
            <ac:spMk id="1035" creationId="{2073ABB4-E164-4CBF-ADFF-25552BB7913B}"/>
          </ac:spMkLst>
        </pc:spChg>
        <pc:spChg chg="add del">
          <ac:chgData name="Rhett Dotson" userId="1a14307b-489b-4588-9787-93a68c51524b" providerId="ADAL" clId="{0F4976FC-0B86-4243-8416-178C7479FE12}" dt="2024-05-26T13:11:23.224" v="6025" actId="26606"/>
          <ac:spMkLst>
            <pc:docMk/>
            <pc:sldMk cId="879105270" sldId="337"/>
            <ac:spMk id="1037" creationId="{1259A422-0023-4292-8200-E080556F30F9}"/>
          </ac:spMkLst>
        </pc:spChg>
        <pc:spChg chg="add del">
          <ac:chgData name="Rhett Dotson" userId="1a14307b-489b-4588-9787-93a68c51524b" providerId="ADAL" clId="{0F4976FC-0B86-4243-8416-178C7479FE12}" dt="2024-05-26T13:11:23.224" v="6025" actId="26606"/>
          <ac:spMkLst>
            <pc:docMk/>
            <pc:sldMk cId="879105270" sldId="337"/>
            <ac:spMk id="1039" creationId="{A2413CA5-4739-4BC9-8BB3-B0A4928D314F}"/>
          </ac:spMkLst>
        </pc:spChg>
        <pc:spChg chg="add">
          <ac:chgData name="Rhett Dotson" userId="1a14307b-489b-4588-9787-93a68c51524b" providerId="ADAL" clId="{0F4976FC-0B86-4243-8416-178C7479FE12}" dt="2024-05-26T13:11:23.230" v="6026" actId="26606"/>
          <ac:spMkLst>
            <pc:docMk/>
            <pc:sldMk cId="879105270" sldId="337"/>
            <ac:spMk id="1041" creationId="{1DDC3EF6-2EA5-44B3-94C7-9DDA67A127D0}"/>
          </ac:spMkLst>
        </pc:spChg>
        <pc:spChg chg="add">
          <ac:chgData name="Rhett Dotson" userId="1a14307b-489b-4588-9787-93a68c51524b" providerId="ADAL" clId="{0F4976FC-0B86-4243-8416-178C7479FE12}" dt="2024-05-26T13:11:23.230" v="6026" actId="26606"/>
          <ac:spMkLst>
            <pc:docMk/>
            <pc:sldMk cId="879105270" sldId="337"/>
            <ac:spMk id="1042" creationId="{87925A9A-E9FA-496E-9C09-7C2845E0062B}"/>
          </ac:spMkLst>
        </pc:spChg>
        <pc:spChg chg="add">
          <ac:chgData name="Rhett Dotson" userId="1a14307b-489b-4588-9787-93a68c51524b" providerId="ADAL" clId="{0F4976FC-0B86-4243-8416-178C7479FE12}" dt="2024-05-26T13:11:23.230" v="6026" actId="26606"/>
          <ac:spMkLst>
            <pc:docMk/>
            <pc:sldMk cId="879105270" sldId="337"/>
            <ac:spMk id="1043" creationId="{2073ABB4-E164-4CBF-ADFF-25552BB7913B}"/>
          </ac:spMkLst>
        </pc:spChg>
        <pc:spChg chg="add">
          <ac:chgData name="Rhett Dotson" userId="1a14307b-489b-4588-9787-93a68c51524b" providerId="ADAL" clId="{0F4976FC-0B86-4243-8416-178C7479FE12}" dt="2024-05-26T13:11:23.230" v="6026" actId="26606"/>
          <ac:spMkLst>
            <pc:docMk/>
            <pc:sldMk cId="879105270" sldId="337"/>
            <ac:spMk id="1044" creationId="{587D26DA-9773-4A0E-B213-DDF20A1F1F27}"/>
          </ac:spMkLst>
        </pc:spChg>
        <pc:picChg chg="add mod">
          <ac:chgData name="Rhett Dotson" userId="1a14307b-489b-4588-9787-93a68c51524b" providerId="ADAL" clId="{0F4976FC-0B86-4243-8416-178C7479FE12}" dt="2024-05-26T13:11:23.230" v="6026" actId="26606"/>
          <ac:picMkLst>
            <pc:docMk/>
            <pc:sldMk cId="879105270" sldId="337"/>
            <ac:picMk id="1026" creationId="{183D1EF0-82F7-C5D2-D351-451F9BC92A56}"/>
          </ac:picMkLst>
        </pc:picChg>
      </pc:sldChg>
      <pc:sldChg chg="new del">
        <pc:chgData name="Rhett Dotson" userId="1a14307b-489b-4588-9787-93a68c51524b" providerId="ADAL" clId="{0F4976FC-0B86-4243-8416-178C7479FE12}" dt="2024-05-25T22:54:16.295" v="1188" actId="47"/>
        <pc:sldMkLst>
          <pc:docMk/>
          <pc:sldMk cId="1403002259" sldId="337"/>
        </pc:sldMkLst>
      </pc:sldChg>
    </pc:docChg>
  </pc:docChgLst>
  <pc:docChgLst>
    <pc:chgData name="Rhett Dotson" userId="1a14307b-489b-4588-9787-93a68c51524b" providerId="ADAL" clId="{7A5A8A9C-851E-4165-AF99-4DA0040BF77A}"/>
    <pc:docChg chg="undo redo custSel addSld delSld modSld">
      <pc:chgData name="Rhett Dotson" userId="1a14307b-489b-4588-9787-93a68c51524b" providerId="ADAL" clId="{7A5A8A9C-851E-4165-AF99-4DA0040BF77A}" dt="2024-06-23T13:43:09.278" v="12462" actId="20577"/>
      <pc:docMkLst>
        <pc:docMk/>
      </pc:docMkLst>
      <pc:sldChg chg="modSp mod">
        <pc:chgData name="Rhett Dotson" userId="1a14307b-489b-4588-9787-93a68c51524b" providerId="ADAL" clId="{7A5A8A9C-851E-4165-AF99-4DA0040BF77A}" dt="2024-06-22T14:37:31.360" v="6642" actId="20577"/>
        <pc:sldMkLst>
          <pc:docMk/>
          <pc:sldMk cId="1039759085" sldId="256"/>
        </pc:sldMkLst>
        <pc:spChg chg="mod">
          <ac:chgData name="Rhett Dotson" userId="1a14307b-489b-4588-9787-93a68c51524b" providerId="ADAL" clId="{7A5A8A9C-851E-4165-AF99-4DA0040BF77A}" dt="2024-06-22T14:37:31.360" v="6642" actId="20577"/>
          <ac:spMkLst>
            <pc:docMk/>
            <pc:sldMk cId="1039759085" sldId="256"/>
            <ac:spMk id="8" creationId="{479F0267-9D1C-BDA9-A152-B01CD379FC92}"/>
          </ac:spMkLst>
        </pc:spChg>
      </pc:sldChg>
      <pc:sldChg chg="modSp mod">
        <pc:chgData name="Rhett Dotson" userId="1a14307b-489b-4588-9787-93a68c51524b" providerId="ADAL" clId="{7A5A8A9C-851E-4165-AF99-4DA0040BF77A}" dt="2024-06-23T13:26:29" v="11243" actId="2"/>
        <pc:sldMkLst>
          <pc:docMk/>
          <pc:sldMk cId="1721841647" sldId="266"/>
        </pc:sldMkLst>
        <pc:spChg chg="mod">
          <ac:chgData name="Rhett Dotson" userId="1a14307b-489b-4588-9787-93a68c51524b" providerId="ADAL" clId="{7A5A8A9C-851E-4165-AF99-4DA0040BF77A}" dt="2024-06-23T13:26:29" v="11243" actId="2"/>
          <ac:spMkLst>
            <pc:docMk/>
            <pc:sldMk cId="1721841647" sldId="266"/>
            <ac:spMk id="16" creationId="{B68E91FE-1E96-9012-B0A7-9E9605A1D060}"/>
          </ac:spMkLst>
        </pc:spChg>
      </pc:sldChg>
      <pc:sldChg chg="modSp mod">
        <pc:chgData name="Rhett Dotson" userId="1a14307b-489b-4588-9787-93a68c51524b" providerId="ADAL" clId="{7A5A8A9C-851E-4165-AF99-4DA0040BF77A}" dt="2024-06-22T15:54:55.801" v="9470" actId="20577"/>
        <pc:sldMkLst>
          <pc:docMk/>
          <pc:sldMk cId="3695820081" sldId="293"/>
        </pc:sldMkLst>
        <pc:spChg chg="mod">
          <ac:chgData name="Rhett Dotson" userId="1a14307b-489b-4588-9787-93a68c51524b" providerId="ADAL" clId="{7A5A8A9C-851E-4165-AF99-4DA0040BF77A}" dt="2024-06-22T15:54:55.801" v="9470" actId="20577"/>
          <ac:spMkLst>
            <pc:docMk/>
            <pc:sldMk cId="3695820081" sldId="293"/>
            <ac:spMk id="10" creationId="{C9475E86-FFB0-87BC-084C-C728916152B0}"/>
          </ac:spMkLst>
        </pc:spChg>
      </pc:sldChg>
      <pc:sldChg chg="addSp delSp modSp mod delAnim modAnim modNotesTx">
        <pc:chgData name="Rhett Dotson" userId="1a14307b-489b-4588-9787-93a68c51524b" providerId="ADAL" clId="{7A5A8A9C-851E-4165-AF99-4DA0040BF77A}" dt="2024-06-23T13:12:24.967" v="11136" actId="114"/>
        <pc:sldMkLst>
          <pc:docMk/>
          <pc:sldMk cId="2601716563" sldId="302"/>
        </pc:sldMkLst>
        <pc:spChg chg="add del mod">
          <ac:chgData name="Rhett Dotson" userId="1a14307b-489b-4588-9787-93a68c51524b" providerId="ADAL" clId="{7A5A8A9C-851E-4165-AF99-4DA0040BF77A}" dt="2024-06-22T14:37:37.050" v="6643" actId="478"/>
          <ac:spMkLst>
            <pc:docMk/>
            <pc:sldMk cId="2601716563" sldId="302"/>
            <ac:spMk id="3" creationId="{1490B922-B84D-11E6-D379-0DA042BBAA1C}"/>
          </ac:spMkLst>
        </pc:spChg>
        <pc:spChg chg="mod">
          <ac:chgData name="Rhett Dotson" userId="1a14307b-489b-4588-9787-93a68c51524b" providerId="ADAL" clId="{7A5A8A9C-851E-4165-AF99-4DA0040BF77A}" dt="2024-06-22T16:32:05.851" v="10960" actId="20577"/>
          <ac:spMkLst>
            <pc:docMk/>
            <pc:sldMk cId="2601716563" sldId="302"/>
            <ac:spMk id="4" creationId="{5AF06D57-BFDB-0D1F-1C0F-9092A930285A}"/>
          </ac:spMkLst>
        </pc:spChg>
        <pc:spChg chg="add mod">
          <ac:chgData name="Rhett Dotson" userId="1a14307b-489b-4588-9787-93a68c51524b" providerId="ADAL" clId="{7A5A8A9C-851E-4165-AF99-4DA0040BF77A}" dt="2024-06-23T13:12:24.967" v="11136" actId="114"/>
          <ac:spMkLst>
            <pc:docMk/>
            <pc:sldMk cId="2601716563" sldId="302"/>
            <ac:spMk id="5" creationId="{B8CF7F61-71C7-1EB8-C3A2-3EA6AA0B50E2}"/>
          </ac:spMkLst>
        </pc:spChg>
        <pc:spChg chg="del">
          <ac:chgData name="Rhett Dotson" userId="1a14307b-489b-4588-9787-93a68c51524b" providerId="ADAL" clId="{7A5A8A9C-851E-4165-AF99-4DA0040BF77A}" dt="2024-06-15T18:28:05.724" v="24" actId="478"/>
          <ac:spMkLst>
            <pc:docMk/>
            <pc:sldMk cId="2601716563" sldId="302"/>
            <ac:spMk id="8" creationId="{0778FF87-E798-C0B2-897B-889F7C9BF850}"/>
          </ac:spMkLst>
        </pc:spChg>
        <pc:picChg chg="add mod">
          <ac:chgData name="Rhett Dotson" userId="1a14307b-489b-4588-9787-93a68c51524b" providerId="ADAL" clId="{7A5A8A9C-851E-4165-AF99-4DA0040BF77A}" dt="2024-06-22T16:06:10.342" v="10768" actId="1076"/>
          <ac:picMkLst>
            <pc:docMk/>
            <pc:sldMk cId="2601716563" sldId="302"/>
            <ac:picMk id="7" creationId="{87B623CD-5A95-CFCA-692C-297AA71E12F2}"/>
          </ac:picMkLst>
        </pc:picChg>
        <pc:picChg chg="del">
          <ac:chgData name="Rhett Dotson" userId="1a14307b-489b-4588-9787-93a68c51524b" providerId="ADAL" clId="{7A5A8A9C-851E-4165-AF99-4DA0040BF77A}" dt="2024-06-15T18:28:07.719" v="25" actId="478"/>
          <ac:picMkLst>
            <pc:docMk/>
            <pc:sldMk cId="2601716563" sldId="302"/>
            <ac:picMk id="10" creationId="{E1266321-0108-71AE-4BBA-BB901DF5EEAA}"/>
          </ac:picMkLst>
        </pc:picChg>
        <pc:picChg chg="del">
          <ac:chgData name="Rhett Dotson" userId="1a14307b-489b-4588-9787-93a68c51524b" providerId="ADAL" clId="{7A5A8A9C-851E-4165-AF99-4DA0040BF77A}" dt="2024-06-15T18:28:07.719" v="25" actId="478"/>
          <ac:picMkLst>
            <pc:docMk/>
            <pc:sldMk cId="2601716563" sldId="302"/>
            <ac:picMk id="13" creationId="{83270BEA-430B-1DD6-F861-3461EFE8B202}"/>
          </ac:picMkLst>
        </pc:picChg>
        <pc:picChg chg="add del mod">
          <ac:chgData name="Rhett Dotson" userId="1a14307b-489b-4588-9787-93a68c51524b" providerId="ADAL" clId="{7A5A8A9C-851E-4165-AF99-4DA0040BF77A}" dt="2024-06-22T14:37:38.540" v="6644" actId="478"/>
          <ac:picMkLst>
            <pc:docMk/>
            <pc:sldMk cId="2601716563" sldId="302"/>
            <ac:picMk id="1026" creationId="{5E2006FF-CD52-F674-3DB6-F982E7C5ABA8}"/>
          </ac:picMkLst>
        </pc:picChg>
      </pc:sldChg>
      <pc:sldChg chg="del">
        <pc:chgData name="Rhett Dotson" userId="1a14307b-489b-4588-9787-93a68c51524b" providerId="ADAL" clId="{7A5A8A9C-851E-4165-AF99-4DA0040BF77A}" dt="2024-06-15T19:10:58.225" v="2753" actId="47"/>
        <pc:sldMkLst>
          <pc:docMk/>
          <pc:sldMk cId="1110859346" sldId="303"/>
        </pc:sldMkLst>
      </pc:sldChg>
      <pc:sldChg chg="addSp delSp modSp mod modClrScheme modAnim chgLayout modNotesTx">
        <pc:chgData name="Rhett Dotson" userId="1a14307b-489b-4588-9787-93a68c51524b" providerId="ADAL" clId="{7A5A8A9C-851E-4165-AF99-4DA0040BF77A}" dt="2024-06-23T13:30:20.434" v="11767" actId="20577"/>
        <pc:sldMkLst>
          <pc:docMk/>
          <pc:sldMk cId="3464330903" sldId="304"/>
        </pc:sldMkLst>
        <pc:spChg chg="del">
          <ac:chgData name="Rhett Dotson" userId="1a14307b-489b-4588-9787-93a68c51524b" providerId="ADAL" clId="{7A5A8A9C-851E-4165-AF99-4DA0040BF77A}" dt="2024-06-15T18:57:27.320" v="1333" actId="478"/>
          <ac:spMkLst>
            <pc:docMk/>
            <pc:sldMk cId="3464330903" sldId="304"/>
            <ac:spMk id="3" creationId="{5632A971-3A58-4F15-3750-C7409C74C296}"/>
          </ac:spMkLst>
        </pc:spChg>
        <pc:spChg chg="add del mod">
          <ac:chgData name="Rhett Dotson" userId="1a14307b-489b-4588-9787-93a68c51524b" providerId="ADAL" clId="{7A5A8A9C-851E-4165-AF99-4DA0040BF77A}" dt="2024-06-22T14:42:14.647" v="6933" actId="700"/>
          <ac:spMkLst>
            <pc:docMk/>
            <pc:sldMk cId="3464330903" sldId="304"/>
            <ac:spMk id="3" creationId="{6177A312-A843-2482-8E26-E487C719543E}"/>
          </ac:spMkLst>
        </pc:spChg>
        <pc:spChg chg="mod ord">
          <ac:chgData name="Rhett Dotson" userId="1a14307b-489b-4588-9787-93a68c51524b" providerId="ADAL" clId="{7A5A8A9C-851E-4165-AF99-4DA0040BF77A}" dt="2024-06-22T14:45:53.877" v="7406" actId="20577"/>
          <ac:spMkLst>
            <pc:docMk/>
            <pc:sldMk cId="3464330903" sldId="304"/>
            <ac:spMk id="4" creationId="{24C7A42C-5857-26D8-1100-450EAC4A8FF8}"/>
          </ac:spMkLst>
        </pc:spChg>
        <pc:spChg chg="add del mod">
          <ac:chgData name="Rhett Dotson" userId="1a14307b-489b-4588-9787-93a68c51524b" providerId="ADAL" clId="{7A5A8A9C-851E-4165-AF99-4DA0040BF77A}" dt="2024-06-22T14:38:31.326" v="6695" actId="478"/>
          <ac:spMkLst>
            <pc:docMk/>
            <pc:sldMk cId="3464330903" sldId="304"/>
            <ac:spMk id="5" creationId="{4E7EFFC8-1868-2D29-EFDA-8AAEC27E4CB6}"/>
          </ac:spMkLst>
        </pc:spChg>
        <pc:spChg chg="mod ord">
          <ac:chgData name="Rhett Dotson" userId="1a14307b-489b-4588-9787-93a68c51524b" providerId="ADAL" clId="{7A5A8A9C-851E-4165-AF99-4DA0040BF77A}" dt="2024-06-22T14:42:29.058" v="6936" actId="700"/>
          <ac:spMkLst>
            <pc:docMk/>
            <pc:sldMk cId="3464330903" sldId="304"/>
            <ac:spMk id="6" creationId="{2BC3F5FD-ACE7-E86F-1316-CE678BD6F075}"/>
          </ac:spMkLst>
        </pc:spChg>
        <pc:spChg chg="add del mod ord">
          <ac:chgData name="Rhett Dotson" userId="1a14307b-489b-4588-9787-93a68c51524b" providerId="ADAL" clId="{7A5A8A9C-851E-4165-AF99-4DA0040BF77A}" dt="2024-06-22T14:42:29.058" v="6936" actId="700"/>
          <ac:spMkLst>
            <pc:docMk/>
            <pc:sldMk cId="3464330903" sldId="304"/>
            <ac:spMk id="7" creationId="{F3B8B121-3147-C5AD-9643-EA5F0FEFCB0F}"/>
          </ac:spMkLst>
        </pc:spChg>
        <pc:spChg chg="add del mod ord">
          <ac:chgData name="Rhett Dotson" userId="1a14307b-489b-4588-9787-93a68c51524b" providerId="ADAL" clId="{7A5A8A9C-851E-4165-AF99-4DA0040BF77A}" dt="2024-06-22T15:12:00.663" v="8049" actId="27636"/>
          <ac:spMkLst>
            <pc:docMk/>
            <pc:sldMk cId="3464330903" sldId="304"/>
            <ac:spMk id="8" creationId="{6E60F00E-FA4A-E2D8-0537-F3635F57DDBB}"/>
          </ac:spMkLst>
        </pc:spChg>
        <pc:spChg chg="add del mod ord">
          <ac:chgData name="Rhett Dotson" userId="1a14307b-489b-4588-9787-93a68c51524b" providerId="ADAL" clId="{7A5A8A9C-851E-4165-AF99-4DA0040BF77A}" dt="2024-06-23T13:18:23.065" v="11225" actId="14100"/>
          <ac:spMkLst>
            <pc:docMk/>
            <pc:sldMk cId="3464330903" sldId="304"/>
            <ac:spMk id="9" creationId="{43748724-CABA-8F37-089B-6E61D2945609}"/>
          </ac:spMkLst>
        </pc:spChg>
      </pc:sldChg>
      <pc:sldChg chg="modSp mod modNotesTx">
        <pc:chgData name="Rhett Dotson" userId="1a14307b-489b-4588-9787-93a68c51524b" providerId="ADAL" clId="{7A5A8A9C-851E-4165-AF99-4DA0040BF77A}" dt="2024-06-22T14:38:45.050" v="6699" actId="20577"/>
        <pc:sldMkLst>
          <pc:docMk/>
          <pc:sldMk cId="418772829" sldId="308"/>
        </pc:sldMkLst>
        <pc:spChg chg="mod">
          <ac:chgData name="Rhett Dotson" userId="1a14307b-489b-4588-9787-93a68c51524b" providerId="ADAL" clId="{7A5A8A9C-851E-4165-AF99-4DA0040BF77A}" dt="2024-06-22T14:37:49.294" v="6670" actId="20577"/>
          <ac:spMkLst>
            <pc:docMk/>
            <pc:sldMk cId="418772829" sldId="308"/>
            <ac:spMk id="2" creationId="{90CB658D-5B7E-D0C2-4B57-CC0A4944751F}"/>
          </ac:spMkLst>
        </pc:spChg>
        <pc:spChg chg="mod">
          <ac:chgData name="Rhett Dotson" userId="1a14307b-489b-4588-9787-93a68c51524b" providerId="ADAL" clId="{7A5A8A9C-851E-4165-AF99-4DA0040BF77A}" dt="2024-06-22T14:38:23.226" v="6691" actId="20577"/>
          <ac:spMkLst>
            <pc:docMk/>
            <pc:sldMk cId="418772829" sldId="308"/>
            <ac:spMk id="3" creationId="{4E30277E-5FA8-A79C-5522-52DF9F959B82}"/>
          </ac:spMkLst>
        </pc:spChg>
      </pc:sldChg>
      <pc:sldChg chg="del">
        <pc:chgData name="Rhett Dotson" userId="1a14307b-489b-4588-9787-93a68c51524b" providerId="ADAL" clId="{7A5A8A9C-851E-4165-AF99-4DA0040BF77A}" dt="2024-06-15T19:10:58.225" v="2753" actId="47"/>
        <pc:sldMkLst>
          <pc:docMk/>
          <pc:sldMk cId="2152998337" sldId="309"/>
        </pc:sldMkLst>
      </pc:sldChg>
      <pc:sldChg chg="modSp mod">
        <pc:chgData name="Rhett Dotson" userId="1a14307b-489b-4588-9787-93a68c51524b" providerId="ADAL" clId="{7A5A8A9C-851E-4165-AF99-4DA0040BF77A}" dt="2024-06-22T15:53:45.508" v="9414" actId="20577"/>
        <pc:sldMkLst>
          <pc:docMk/>
          <pc:sldMk cId="1618443485" sldId="314"/>
        </pc:sldMkLst>
        <pc:spChg chg="mod">
          <ac:chgData name="Rhett Dotson" userId="1a14307b-489b-4588-9787-93a68c51524b" providerId="ADAL" clId="{7A5A8A9C-851E-4165-AF99-4DA0040BF77A}" dt="2024-06-22T15:53:45.508" v="9414" actId="20577"/>
          <ac:spMkLst>
            <pc:docMk/>
            <pc:sldMk cId="1618443485" sldId="314"/>
            <ac:spMk id="4" creationId="{DC15C903-DDEE-533E-5E2D-5F2A6E3F7746}"/>
          </ac:spMkLst>
        </pc:spChg>
      </pc:sldChg>
      <pc:sldChg chg="addSp delSp modSp mod modClrScheme delAnim modAnim chgLayout modNotesTx">
        <pc:chgData name="Rhett Dotson" userId="1a14307b-489b-4588-9787-93a68c51524b" providerId="ADAL" clId="{7A5A8A9C-851E-4165-AF99-4DA0040BF77A}" dt="2024-06-23T13:43:09.278" v="12462" actId="20577"/>
        <pc:sldMkLst>
          <pc:docMk/>
          <pc:sldMk cId="3648169331" sldId="315"/>
        </pc:sldMkLst>
        <pc:spChg chg="add del mod">
          <ac:chgData name="Rhett Dotson" userId="1a14307b-489b-4588-9787-93a68c51524b" providerId="ADAL" clId="{7A5A8A9C-851E-4165-AF99-4DA0040BF77A}" dt="2024-06-22T15:53:48.908" v="9415" actId="478"/>
          <ac:spMkLst>
            <pc:docMk/>
            <pc:sldMk cId="3648169331" sldId="315"/>
            <ac:spMk id="3" creationId="{B1FE99F0-A9F2-2289-82C6-03AB5484C9A5}"/>
          </ac:spMkLst>
        </pc:spChg>
        <pc:spChg chg="mod ord">
          <ac:chgData name="Rhett Dotson" userId="1a14307b-489b-4588-9787-93a68c51524b" providerId="ADAL" clId="{7A5A8A9C-851E-4165-AF99-4DA0040BF77A}" dt="2024-06-22T15:57:28.894" v="9507" actId="700"/>
          <ac:spMkLst>
            <pc:docMk/>
            <pc:sldMk cId="3648169331" sldId="315"/>
            <ac:spMk id="4" creationId="{31DFBD71-6A9B-8A9F-80DD-8E1E2461B198}"/>
          </ac:spMkLst>
        </pc:spChg>
        <pc:spChg chg="add del mod ord">
          <ac:chgData name="Rhett Dotson" userId="1a14307b-489b-4588-9787-93a68c51524b" providerId="ADAL" clId="{7A5A8A9C-851E-4165-AF99-4DA0040BF77A}" dt="2024-06-22T15:57:18.097" v="9471" actId="700"/>
          <ac:spMkLst>
            <pc:docMk/>
            <pc:sldMk cId="3648169331" sldId="315"/>
            <ac:spMk id="5" creationId="{1F0E30ED-45E4-12B9-3579-33145B0722BC}"/>
          </ac:spMkLst>
        </pc:spChg>
        <pc:spChg chg="del">
          <ac:chgData name="Rhett Dotson" userId="1a14307b-489b-4588-9787-93a68c51524b" providerId="ADAL" clId="{7A5A8A9C-851E-4165-AF99-4DA0040BF77A}" dt="2024-06-15T20:05:38.848" v="5442" actId="478"/>
          <ac:spMkLst>
            <pc:docMk/>
            <pc:sldMk cId="3648169331" sldId="315"/>
            <ac:spMk id="5" creationId="{C3F039BC-192C-3304-4562-D3FAFC7B9334}"/>
          </ac:spMkLst>
        </pc:spChg>
        <pc:spChg chg="mod ord">
          <ac:chgData name="Rhett Dotson" userId="1a14307b-489b-4588-9787-93a68c51524b" providerId="ADAL" clId="{7A5A8A9C-851E-4165-AF99-4DA0040BF77A}" dt="2024-06-22T15:57:28.894" v="9507" actId="700"/>
          <ac:spMkLst>
            <pc:docMk/>
            <pc:sldMk cId="3648169331" sldId="315"/>
            <ac:spMk id="6" creationId="{C702FAC5-9DF9-FB07-33AE-BC6A0353A89A}"/>
          </ac:spMkLst>
        </pc:spChg>
        <pc:spChg chg="add del mod ord">
          <ac:chgData name="Rhett Dotson" userId="1a14307b-489b-4588-9787-93a68c51524b" providerId="ADAL" clId="{7A5A8A9C-851E-4165-AF99-4DA0040BF77A}" dt="2024-06-22T15:57:28.894" v="9507" actId="700"/>
          <ac:spMkLst>
            <pc:docMk/>
            <pc:sldMk cId="3648169331" sldId="315"/>
            <ac:spMk id="7" creationId="{E89B4EBA-306E-8C68-D3C3-DE9ADDB874E9}"/>
          </ac:spMkLst>
        </pc:spChg>
        <pc:spChg chg="add del mod ord">
          <ac:chgData name="Rhett Dotson" userId="1a14307b-489b-4588-9787-93a68c51524b" providerId="ADAL" clId="{7A5A8A9C-851E-4165-AF99-4DA0040BF77A}" dt="2024-06-22T15:57:28.894" v="9507" actId="700"/>
          <ac:spMkLst>
            <pc:docMk/>
            <pc:sldMk cId="3648169331" sldId="315"/>
            <ac:spMk id="8" creationId="{766EAB34-CDDF-F229-11CC-A17824BA7063}"/>
          </ac:spMkLst>
        </pc:spChg>
        <pc:spChg chg="add mod ord">
          <ac:chgData name="Rhett Dotson" userId="1a14307b-489b-4588-9787-93a68c51524b" providerId="ADAL" clId="{7A5A8A9C-851E-4165-AF99-4DA0040BF77A}" dt="2024-06-22T15:57:31.355" v="9513" actId="20577"/>
          <ac:spMkLst>
            <pc:docMk/>
            <pc:sldMk cId="3648169331" sldId="315"/>
            <ac:spMk id="9" creationId="{1C683079-9E4B-DB38-3BFD-41F63F44F779}"/>
          </ac:spMkLst>
        </pc:spChg>
        <pc:spChg chg="add mod ord">
          <ac:chgData name="Rhett Dotson" userId="1a14307b-489b-4588-9787-93a68c51524b" providerId="ADAL" clId="{7A5A8A9C-851E-4165-AF99-4DA0040BF77A}" dt="2024-06-23T13:35:31.022" v="12256" actId="20577"/>
          <ac:spMkLst>
            <pc:docMk/>
            <pc:sldMk cId="3648169331" sldId="315"/>
            <ac:spMk id="10" creationId="{4EFEB70A-E9C0-7498-73EC-D9F82D7DDCEE}"/>
          </ac:spMkLst>
        </pc:spChg>
        <pc:spChg chg="add mod ord">
          <ac:chgData name="Rhett Dotson" userId="1a14307b-489b-4588-9787-93a68c51524b" providerId="ADAL" clId="{7A5A8A9C-851E-4165-AF99-4DA0040BF77A}" dt="2024-06-22T15:59:36.768" v="9920" actId="20577"/>
          <ac:spMkLst>
            <pc:docMk/>
            <pc:sldMk cId="3648169331" sldId="315"/>
            <ac:spMk id="11" creationId="{A0C48FD9-2790-5724-36CB-D6253F6E0481}"/>
          </ac:spMkLst>
        </pc:spChg>
        <pc:spChg chg="add mod ord">
          <ac:chgData name="Rhett Dotson" userId="1a14307b-489b-4588-9787-93a68c51524b" providerId="ADAL" clId="{7A5A8A9C-851E-4165-AF99-4DA0040BF77A}" dt="2024-06-23T13:35:28.389" v="12254" actId="20577"/>
          <ac:spMkLst>
            <pc:docMk/>
            <pc:sldMk cId="3648169331" sldId="315"/>
            <ac:spMk id="12" creationId="{C80AC7D5-CE0B-4B6B-AF57-12DE129C5506}"/>
          </ac:spMkLst>
        </pc:spChg>
      </pc:sldChg>
      <pc:sldChg chg="del">
        <pc:chgData name="Rhett Dotson" userId="1a14307b-489b-4588-9787-93a68c51524b" providerId="ADAL" clId="{7A5A8A9C-851E-4165-AF99-4DA0040BF77A}" dt="2024-06-15T19:10:58.225" v="2753" actId="47"/>
        <pc:sldMkLst>
          <pc:docMk/>
          <pc:sldMk cId="3079837640" sldId="322"/>
        </pc:sldMkLst>
      </pc:sldChg>
      <pc:sldChg chg="del">
        <pc:chgData name="Rhett Dotson" userId="1a14307b-489b-4588-9787-93a68c51524b" providerId="ADAL" clId="{7A5A8A9C-851E-4165-AF99-4DA0040BF77A}" dt="2024-06-15T19:10:58.225" v="2753" actId="47"/>
        <pc:sldMkLst>
          <pc:docMk/>
          <pc:sldMk cId="4203266281" sldId="323"/>
        </pc:sldMkLst>
      </pc:sldChg>
      <pc:sldChg chg="del">
        <pc:chgData name="Rhett Dotson" userId="1a14307b-489b-4588-9787-93a68c51524b" providerId="ADAL" clId="{7A5A8A9C-851E-4165-AF99-4DA0040BF77A}" dt="2024-06-15T19:05:21.114" v="2153" actId="47"/>
        <pc:sldMkLst>
          <pc:docMk/>
          <pc:sldMk cId="988351800" sldId="327"/>
        </pc:sldMkLst>
      </pc:sldChg>
      <pc:sldChg chg="del">
        <pc:chgData name="Rhett Dotson" userId="1a14307b-489b-4588-9787-93a68c51524b" providerId="ADAL" clId="{7A5A8A9C-851E-4165-AF99-4DA0040BF77A}" dt="2024-06-15T20:05:41.061" v="5443" actId="47"/>
        <pc:sldMkLst>
          <pc:docMk/>
          <pc:sldMk cId="4155379520" sldId="332"/>
        </pc:sldMkLst>
      </pc:sldChg>
      <pc:sldChg chg="del">
        <pc:chgData name="Rhett Dotson" userId="1a14307b-489b-4588-9787-93a68c51524b" providerId="ADAL" clId="{7A5A8A9C-851E-4165-AF99-4DA0040BF77A}" dt="2024-06-15T19:10:58.225" v="2753" actId="47"/>
        <pc:sldMkLst>
          <pc:docMk/>
          <pc:sldMk cId="2650818705" sldId="333"/>
        </pc:sldMkLst>
      </pc:sldChg>
      <pc:sldChg chg="del">
        <pc:chgData name="Rhett Dotson" userId="1a14307b-489b-4588-9787-93a68c51524b" providerId="ADAL" clId="{7A5A8A9C-851E-4165-AF99-4DA0040BF77A}" dt="2024-06-15T19:05:21.114" v="2153" actId="47"/>
        <pc:sldMkLst>
          <pc:docMk/>
          <pc:sldMk cId="2304870443" sldId="336"/>
        </pc:sldMkLst>
      </pc:sldChg>
      <pc:sldChg chg="addSp delSp modSp new add del mod modClrScheme modAnim chgLayout">
        <pc:chgData name="Rhett Dotson" userId="1a14307b-489b-4588-9787-93a68c51524b" providerId="ADAL" clId="{7A5A8A9C-851E-4165-AF99-4DA0040BF77A}" dt="2024-06-23T13:17:04.562" v="11183" actId="20577"/>
        <pc:sldMkLst>
          <pc:docMk/>
          <pc:sldMk cId="836319177" sldId="337"/>
        </pc:sldMkLst>
        <pc:spChg chg="del mod ord">
          <ac:chgData name="Rhett Dotson" userId="1a14307b-489b-4588-9787-93a68c51524b" providerId="ADAL" clId="{7A5A8A9C-851E-4165-AF99-4DA0040BF77A}" dt="2024-06-15T18:35:08.880" v="765" actId="700"/>
          <ac:spMkLst>
            <pc:docMk/>
            <pc:sldMk cId="836319177" sldId="337"/>
            <ac:spMk id="2" creationId="{8C402DA0-D12C-71AE-7082-F693AFE2AC39}"/>
          </ac:spMkLst>
        </pc:spChg>
        <pc:spChg chg="add del mod ord">
          <ac:chgData name="Rhett Dotson" userId="1a14307b-489b-4588-9787-93a68c51524b" providerId="ADAL" clId="{7A5A8A9C-851E-4165-AF99-4DA0040BF77A}" dt="2024-06-22T14:39:53.906" v="6700" actId="700"/>
          <ac:spMkLst>
            <pc:docMk/>
            <pc:sldMk cId="836319177" sldId="337"/>
            <ac:spMk id="3" creationId="{5E1DAF83-4218-0718-4055-1F12E2AF793B}"/>
          </ac:spMkLst>
        </pc:spChg>
        <pc:spChg chg="del mod ord">
          <ac:chgData name="Rhett Dotson" userId="1a14307b-489b-4588-9787-93a68c51524b" providerId="ADAL" clId="{7A5A8A9C-851E-4165-AF99-4DA0040BF77A}" dt="2024-06-15T18:35:08.880" v="765" actId="700"/>
          <ac:spMkLst>
            <pc:docMk/>
            <pc:sldMk cId="836319177" sldId="337"/>
            <ac:spMk id="3" creationId="{EA0E03BB-39B4-EA66-5C35-6BABFF359B93}"/>
          </ac:spMkLst>
        </pc:spChg>
        <pc:spChg chg="mod ord">
          <ac:chgData name="Rhett Dotson" userId="1a14307b-489b-4588-9787-93a68c51524b" providerId="ADAL" clId="{7A5A8A9C-851E-4165-AF99-4DA0040BF77A}" dt="2024-06-22T14:39:53.906" v="6700" actId="700"/>
          <ac:spMkLst>
            <pc:docMk/>
            <pc:sldMk cId="836319177" sldId="337"/>
            <ac:spMk id="4" creationId="{4200406B-928A-932C-C4D8-8EB40A35EA84}"/>
          </ac:spMkLst>
        </pc:spChg>
        <pc:spChg chg="add mod ord">
          <ac:chgData name="Rhett Dotson" userId="1a14307b-489b-4588-9787-93a68c51524b" providerId="ADAL" clId="{7A5A8A9C-851E-4165-AF99-4DA0040BF77A}" dt="2024-06-22T14:45:45.867" v="7399" actId="20577"/>
          <ac:spMkLst>
            <pc:docMk/>
            <pc:sldMk cId="836319177" sldId="337"/>
            <ac:spMk id="5" creationId="{DEB4EC76-60AF-DB68-5A29-7241313A212B}"/>
          </ac:spMkLst>
        </pc:spChg>
        <pc:spChg chg="add del mod ord">
          <ac:chgData name="Rhett Dotson" userId="1a14307b-489b-4588-9787-93a68c51524b" providerId="ADAL" clId="{7A5A8A9C-851E-4165-AF99-4DA0040BF77A}" dt="2024-06-22T14:38:29.078" v="6694" actId="478"/>
          <ac:spMkLst>
            <pc:docMk/>
            <pc:sldMk cId="836319177" sldId="337"/>
            <ac:spMk id="6" creationId="{3FCF79E3-BE4D-3185-15C9-A7C853407C49}"/>
          </ac:spMkLst>
        </pc:spChg>
        <pc:spChg chg="add mod ord">
          <ac:chgData name="Rhett Dotson" userId="1a14307b-489b-4588-9787-93a68c51524b" providerId="ADAL" clId="{7A5A8A9C-851E-4165-AF99-4DA0040BF77A}" dt="2024-06-22T14:40:12.805" v="6719" actId="255"/>
          <ac:spMkLst>
            <pc:docMk/>
            <pc:sldMk cId="836319177" sldId="337"/>
            <ac:spMk id="7" creationId="{21D1B8E0-A5B1-DB9D-8D14-55D1D0681FD7}"/>
          </ac:spMkLst>
        </pc:spChg>
        <pc:spChg chg="add mod ord">
          <ac:chgData name="Rhett Dotson" userId="1a14307b-489b-4588-9787-93a68c51524b" providerId="ADAL" clId="{7A5A8A9C-851E-4165-AF99-4DA0040BF77A}" dt="2024-06-23T13:17:04.562" v="11183" actId="20577"/>
          <ac:spMkLst>
            <pc:docMk/>
            <pc:sldMk cId="836319177" sldId="337"/>
            <ac:spMk id="8" creationId="{1DEF652C-8E44-BF6D-A0EA-34971C673E75}"/>
          </ac:spMkLst>
        </pc:spChg>
      </pc:sldChg>
      <pc:sldChg chg="del">
        <pc:chgData name="Rhett Dotson" userId="1a14307b-489b-4588-9787-93a68c51524b" providerId="ADAL" clId="{7A5A8A9C-851E-4165-AF99-4DA0040BF77A}" dt="2024-06-15T18:35:02.278" v="763" actId="47"/>
        <pc:sldMkLst>
          <pc:docMk/>
          <pc:sldMk cId="879105270" sldId="337"/>
        </pc:sldMkLst>
      </pc:sldChg>
      <pc:sldChg chg="addSp delSp modSp new del mod modClrScheme chgLayout">
        <pc:chgData name="Rhett Dotson" userId="1a14307b-489b-4588-9787-93a68c51524b" providerId="ADAL" clId="{7A5A8A9C-851E-4165-AF99-4DA0040BF77A}" dt="2024-06-22T14:38:33.275" v="6696" actId="47"/>
        <pc:sldMkLst>
          <pc:docMk/>
          <pc:sldMk cId="982795665" sldId="338"/>
        </pc:sldMkLst>
        <pc:spChg chg="mod ord">
          <ac:chgData name="Rhett Dotson" userId="1a14307b-489b-4588-9787-93a68c51524b" providerId="ADAL" clId="{7A5A8A9C-851E-4165-AF99-4DA0040BF77A}" dt="2024-06-15T19:01:02.978" v="1390" actId="700"/>
          <ac:spMkLst>
            <pc:docMk/>
            <pc:sldMk cId="982795665" sldId="338"/>
            <ac:spMk id="2" creationId="{90B7A854-052C-BA8E-2246-CAE3CCC20D7E}"/>
          </ac:spMkLst>
        </pc:spChg>
        <pc:spChg chg="del">
          <ac:chgData name="Rhett Dotson" userId="1a14307b-489b-4588-9787-93a68c51524b" providerId="ADAL" clId="{7A5A8A9C-851E-4165-AF99-4DA0040BF77A}" dt="2024-06-15T18:59:52.519" v="1382" actId="478"/>
          <ac:spMkLst>
            <pc:docMk/>
            <pc:sldMk cId="982795665" sldId="338"/>
            <ac:spMk id="3" creationId="{C0F7DEEB-4B2F-05F8-5DA2-A535AD6C06CC}"/>
          </ac:spMkLst>
        </pc:spChg>
        <pc:spChg chg="mod ord">
          <ac:chgData name="Rhett Dotson" userId="1a14307b-489b-4588-9787-93a68c51524b" providerId="ADAL" clId="{7A5A8A9C-851E-4165-AF99-4DA0040BF77A}" dt="2024-06-15T19:01:02.978" v="1390" actId="700"/>
          <ac:spMkLst>
            <pc:docMk/>
            <pc:sldMk cId="982795665" sldId="338"/>
            <ac:spMk id="4" creationId="{F12D3D9C-FEF7-4A00-D8A9-32320B062992}"/>
          </ac:spMkLst>
        </pc:spChg>
        <pc:spChg chg="add mod">
          <ac:chgData name="Rhett Dotson" userId="1a14307b-489b-4588-9787-93a68c51524b" providerId="ADAL" clId="{7A5A8A9C-851E-4165-AF99-4DA0040BF77A}" dt="2024-06-15T19:00:55.012" v="1389" actId="207"/>
          <ac:spMkLst>
            <pc:docMk/>
            <pc:sldMk cId="982795665" sldId="338"/>
            <ac:spMk id="5" creationId="{DF3205FE-7CD2-CCB5-45F6-510AB5876115}"/>
          </ac:spMkLst>
        </pc:spChg>
        <pc:spChg chg="add mod ord">
          <ac:chgData name="Rhett Dotson" userId="1a14307b-489b-4588-9787-93a68c51524b" providerId="ADAL" clId="{7A5A8A9C-851E-4165-AF99-4DA0040BF77A}" dt="2024-06-15T19:02:10.224" v="1567" actId="20577"/>
          <ac:spMkLst>
            <pc:docMk/>
            <pc:sldMk cId="982795665" sldId="338"/>
            <ac:spMk id="6" creationId="{19141FA0-178E-0E7B-B12E-B2525C53E3FA}"/>
          </ac:spMkLst>
        </pc:spChg>
        <pc:spChg chg="add del mod ord">
          <ac:chgData name="Rhett Dotson" userId="1a14307b-489b-4588-9787-93a68c51524b" providerId="ADAL" clId="{7A5A8A9C-851E-4165-AF99-4DA0040BF77A}" dt="2024-06-15T19:01:05.243" v="1391" actId="478"/>
          <ac:spMkLst>
            <pc:docMk/>
            <pc:sldMk cId="982795665" sldId="338"/>
            <ac:spMk id="7" creationId="{16EC4D03-2F46-7502-4B4C-5C33ABCB2C0B}"/>
          </ac:spMkLst>
        </pc:spChg>
        <pc:picChg chg="add mod">
          <ac:chgData name="Rhett Dotson" userId="1a14307b-489b-4588-9787-93a68c51524b" providerId="ADAL" clId="{7A5A8A9C-851E-4165-AF99-4DA0040BF77A}" dt="2024-06-15T18:59:57.149" v="1386" actId="1076"/>
          <ac:picMkLst>
            <pc:docMk/>
            <pc:sldMk cId="982795665" sldId="338"/>
            <ac:picMk id="2050" creationId="{61165D0F-C09B-89AE-3EA5-4D3C482CE902}"/>
          </ac:picMkLst>
        </pc:picChg>
      </pc:sldChg>
      <pc:sldChg chg="add del modNotesTx">
        <pc:chgData name="Rhett Dotson" userId="1a14307b-489b-4588-9787-93a68c51524b" providerId="ADAL" clId="{7A5A8A9C-851E-4165-AF99-4DA0040BF77A}" dt="2024-06-22T14:38:37.101" v="6697" actId="47"/>
        <pc:sldMkLst>
          <pc:docMk/>
          <pc:sldMk cId="313018104" sldId="339"/>
        </pc:sldMkLst>
      </pc:sldChg>
      <pc:sldChg chg="modSp new del mod modNotesTx">
        <pc:chgData name="Rhett Dotson" userId="1a14307b-489b-4588-9787-93a68c51524b" providerId="ADAL" clId="{7A5A8A9C-851E-4165-AF99-4DA0040BF77A}" dt="2024-06-22T14:38:37.101" v="6697" actId="47"/>
        <pc:sldMkLst>
          <pc:docMk/>
          <pc:sldMk cId="2201510089" sldId="340"/>
        </pc:sldMkLst>
        <pc:spChg chg="mod">
          <ac:chgData name="Rhett Dotson" userId="1a14307b-489b-4588-9787-93a68c51524b" providerId="ADAL" clId="{7A5A8A9C-851E-4165-AF99-4DA0040BF77A}" dt="2024-06-15T19:04:23.043" v="1964" actId="20577"/>
          <ac:spMkLst>
            <pc:docMk/>
            <pc:sldMk cId="2201510089" sldId="340"/>
            <ac:spMk id="2" creationId="{BF936280-4364-A444-E73B-8225A072E44C}"/>
          </ac:spMkLst>
        </pc:spChg>
        <pc:spChg chg="mod">
          <ac:chgData name="Rhett Dotson" userId="1a14307b-489b-4588-9787-93a68c51524b" providerId="ADAL" clId="{7A5A8A9C-851E-4165-AF99-4DA0040BF77A}" dt="2024-06-15T20:04:02.449" v="5437" actId="20577"/>
          <ac:spMkLst>
            <pc:docMk/>
            <pc:sldMk cId="2201510089" sldId="340"/>
            <ac:spMk id="3" creationId="{B66BF5BA-ACAE-AC52-09A5-C739A8EED6BE}"/>
          </ac:spMkLst>
        </pc:spChg>
      </pc:sldChg>
      <pc:sldChg chg="modSp new del mod">
        <pc:chgData name="Rhett Dotson" userId="1a14307b-489b-4588-9787-93a68c51524b" providerId="ADAL" clId="{7A5A8A9C-851E-4165-AF99-4DA0040BF77A}" dt="2024-06-15T19:09:05.126" v="2569" actId="47"/>
        <pc:sldMkLst>
          <pc:docMk/>
          <pc:sldMk cId="1263131583" sldId="341"/>
        </pc:sldMkLst>
        <pc:spChg chg="mod">
          <ac:chgData name="Rhett Dotson" userId="1a14307b-489b-4588-9787-93a68c51524b" providerId="ADAL" clId="{7A5A8A9C-851E-4165-AF99-4DA0040BF77A}" dt="2024-06-15T19:05:29.352" v="2180" actId="20577"/>
          <ac:spMkLst>
            <pc:docMk/>
            <pc:sldMk cId="1263131583" sldId="341"/>
            <ac:spMk id="2" creationId="{AD91C5EC-1E51-EF2C-FB92-F0CACD2EF760}"/>
          </ac:spMkLst>
        </pc:spChg>
      </pc:sldChg>
      <pc:sldChg chg="add del">
        <pc:chgData name="Rhett Dotson" userId="1a14307b-489b-4588-9787-93a68c51524b" providerId="ADAL" clId="{7A5A8A9C-851E-4165-AF99-4DA0040BF77A}" dt="2024-06-15T19:05:40.664" v="2183" actId="47"/>
        <pc:sldMkLst>
          <pc:docMk/>
          <pc:sldMk cId="2461132964" sldId="342"/>
        </pc:sldMkLst>
      </pc:sldChg>
      <pc:sldChg chg="modSp add del mod modNotesTx">
        <pc:chgData name="Rhett Dotson" userId="1a14307b-489b-4588-9787-93a68c51524b" providerId="ADAL" clId="{7A5A8A9C-851E-4165-AF99-4DA0040BF77A}" dt="2024-06-22T14:38:37.101" v="6697" actId="47"/>
        <pc:sldMkLst>
          <pc:docMk/>
          <pc:sldMk cId="2878812602" sldId="343"/>
        </pc:sldMkLst>
        <pc:spChg chg="mod">
          <ac:chgData name="Rhett Dotson" userId="1a14307b-489b-4588-9787-93a68c51524b" providerId="ADAL" clId="{7A5A8A9C-851E-4165-AF99-4DA0040BF77A}" dt="2024-06-15T19:06:11.520" v="2198" actId="20577"/>
          <ac:spMkLst>
            <pc:docMk/>
            <pc:sldMk cId="2878812602" sldId="343"/>
            <ac:spMk id="2" creationId="{BF936280-4364-A444-E73B-8225A072E44C}"/>
          </ac:spMkLst>
        </pc:spChg>
        <pc:spChg chg="mod">
          <ac:chgData name="Rhett Dotson" userId="1a14307b-489b-4588-9787-93a68c51524b" providerId="ADAL" clId="{7A5A8A9C-851E-4165-AF99-4DA0040BF77A}" dt="2024-06-15T19:08:19.531" v="2537" actId="20577"/>
          <ac:spMkLst>
            <pc:docMk/>
            <pc:sldMk cId="2878812602" sldId="343"/>
            <ac:spMk id="3" creationId="{B66BF5BA-ACAE-AC52-09A5-C739A8EED6BE}"/>
          </ac:spMkLst>
        </pc:spChg>
      </pc:sldChg>
      <pc:sldChg chg="modSp add del mod modNotesTx">
        <pc:chgData name="Rhett Dotson" userId="1a14307b-489b-4588-9787-93a68c51524b" providerId="ADAL" clId="{7A5A8A9C-851E-4165-AF99-4DA0040BF77A}" dt="2024-06-22T14:38:37.101" v="6697" actId="47"/>
        <pc:sldMkLst>
          <pc:docMk/>
          <pc:sldMk cId="2949078962" sldId="344"/>
        </pc:sldMkLst>
        <pc:spChg chg="mod">
          <ac:chgData name="Rhett Dotson" userId="1a14307b-489b-4588-9787-93a68c51524b" providerId="ADAL" clId="{7A5A8A9C-851E-4165-AF99-4DA0040BF77A}" dt="2024-06-15T19:09:18.796" v="2581" actId="20577"/>
          <ac:spMkLst>
            <pc:docMk/>
            <pc:sldMk cId="2949078962" sldId="344"/>
            <ac:spMk id="2" creationId="{BF936280-4364-A444-E73B-8225A072E44C}"/>
          </ac:spMkLst>
        </pc:spChg>
        <pc:spChg chg="mod">
          <ac:chgData name="Rhett Dotson" userId="1a14307b-489b-4588-9787-93a68c51524b" providerId="ADAL" clId="{7A5A8A9C-851E-4165-AF99-4DA0040BF77A}" dt="2024-06-15T20:00:56.409" v="4874" actId="20577"/>
          <ac:spMkLst>
            <pc:docMk/>
            <pc:sldMk cId="2949078962" sldId="344"/>
            <ac:spMk id="3" creationId="{B66BF5BA-ACAE-AC52-09A5-C739A8EED6BE}"/>
          </ac:spMkLst>
        </pc:spChg>
      </pc:sldChg>
      <pc:sldChg chg="modSp new del mod">
        <pc:chgData name="Rhett Dotson" userId="1a14307b-489b-4588-9787-93a68c51524b" providerId="ADAL" clId="{7A5A8A9C-851E-4165-AF99-4DA0040BF77A}" dt="2024-06-22T14:38:37.101" v="6697" actId="47"/>
        <pc:sldMkLst>
          <pc:docMk/>
          <pc:sldMk cId="369328611" sldId="345"/>
        </pc:sldMkLst>
        <pc:spChg chg="mod">
          <ac:chgData name="Rhett Dotson" userId="1a14307b-489b-4588-9787-93a68c51524b" providerId="ADAL" clId="{7A5A8A9C-851E-4165-AF99-4DA0040BF77A}" dt="2024-06-15T19:09:13.356" v="2576" actId="1036"/>
          <ac:spMkLst>
            <pc:docMk/>
            <pc:sldMk cId="369328611" sldId="345"/>
            <ac:spMk id="2" creationId="{460A7430-4568-ACA5-544B-D53BF967CDC8}"/>
          </ac:spMkLst>
        </pc:spChg>
        <pc:spChg chg="mod">
          <ac:chgData name="Rhett Dotson" userId="1a14307b-489b-4588-9787-93a68c51524b" providerId="ADAL" clId="{7A5A8A9C-851E-4165-AF99-4DA0040BF77A}" dt="2024-06-15T19:55:12.682" v="3495" actId="20577"/>
          <ac:spMkLst>
            <pc:docMk/>
            <pc:sldMk cId="369328611" sldId="345"/>
            <ac:spMk id="3" creationId="{046F5726-F551-90D8-2856-29F00FA7414C}"/>
          </ac:spMkLst>
        </pc:spChg>
      </pc:sldChg>
      <pc:sldChg chg="modSp add del mod">
        <pc:chgData name="Rhett Dotson" userId="1a14307b-489b-4588-9787-93a68c51524b" providerId="ADAL" clId="{7A5A8A9C-851E-4165-AF99-4DA0040BF77A}" dt="2024-06-22T14:38:37.101" v="6697" actId="47"/>
        <pc:sldMkLst>
          <pc:docMk/>
          <pc:sldMk cId="2607486870" sldId="346"/>
        </pc:sldMkLst>
        <pc:spChg chg="mod">
          <ac:chgData name="Rhett Dotson" userId="1a14307b-489b-4588-9787-93a68c51524b" providerId="ADAL" clId="{7A5A8A9C-851E-4165-AF99-4DA0040BF77A}" dt="2024-06-15T19:08:55.688" v="2563" actId="20577"/>
          <ac:spMkLst>
            <pc:docMk/>
            <pc:sldMk cId="2607486870" sldId="346"/>
            <ac:spMk id="2" creationId="{460A7430-4568-ACA5-544B-D53BF967CDC8}"/>
          </ac:spMkLst>
        </pc:spChg>
        <pc:spChg chg="mod">
          <ac:chgData name="Rhett Dotson" userId="1a14307b-489b-4588-9787-93a68c51524b" providerId="ADAL" clId="{7A5A8A9C-851E-4165-AF99-4DA0040BF77A}" dt="2024-06-15T19:58:52.225" v="4414" actId="20577"/>
          <ac:spMkLst>
            <pc:docMk/>
            <pc:sldMk cId="2607486870" sldId="346"/>
            <ac:spMk id="3" creationId="{046F5726-F551-90D8-2856-29F00FA7414C}"/>
          </ac:spMkLst>
        </pc:spChg>
      </pc:sldChg>
      <pc:sldChg chg="modSp add del mod">
        <pc:chgData name="Rhett Dotson" userId="1a14307b-489b-4588-9787-93a68c51524b" providerId="ADAL" clId="{7A5A8A9C-851E-4165-AF99-4DA0040BF77A}" dt="2024-06-22T14:38:37.101" v="6697" actId="47"/>
        <pc:sldMkLst>
          <pc:docMk/>
          <pc:sldMk cId="3223344476" sldId="347"/>
        </pc:sldMkLst>
        <pc:spChg chg="mod">
          <ac:chgData name="Rhett Dotson" userId="1a14307b-489b-4588-9787-93a68c51524b" providerId="ADAL" clId="{7A5A8A9C-851E-4165-AF99-4DA0040BF77A}" dt="2024-06-15T19:10:52.871" v="2752" actId="20577"/>
          <ac:spMkLst>
            <pc:docMk/>
            <pc:sldMk cId="3223344476" sldId="347"/>
            <ac:spMk id="2" creationId="{460A7430-4568-ACA5-544B-D53BF967CDC8}"/>
          </ac:spMkLst>
        </pc:spChg>
        <pc:spChg chg="mod">
          <ac:chgData name="Rhett Dotson" userId="1a14307b-489b-4588-9787-93a68c51524b" providerId="ADAL" clId="{7A5A8A9C-851E-4165-AF99-4DA0040BF77A}" dt="2024-06-16T12:36:02.920" v="5625" actId="6549"/>
          <ac:spMkLst>
            <pc:docMk/>
            <pc:sldMk cId="3223344476" sldId="347"/>
            <ac:spMk id="3" creationId="{046F5726-F551-90D8-2856-29F00FA7414C}"/>
          </ac:spMkLst>
        </pc:spChg>
      </pc:sldChg>
      <pc:sldChg chg="modSp new del mod">
        <pc:chgData name="Rhett Dotson" userId="1a14307b-489b-4588-9787-93a68c51524b" providerId="ADAL" clId="{7A5A8A9C-851E-4165-AF99-4DA0040BF77A}" dt="2024-06-22T15:53:50.629" v="9416" actId="47"/>
        <pc:sldMkLst>
          <pc:docMk/>
          <pc:sldMk cId="359373864" sldId="348"/>
        </pc:sldMkLst>
        <pc:spChg chg="mod">
          <ac:chgData name="Rhett Dotson" userId="1a14307b-489b-4588-9787-93a68c51524b" providerId="ADAL" clId="{7A5A8A9C-851E-4165-AF99-4DA0040BF77A}" dt="2024-06-16T12:42:47.984" v="5837" actId="20577"/>
          <ac:spMkLst>
            <pc:docMk/>
            <pc:sldMk cId="359373864" sldId="348"/>
            <ac:spMk id="2" creationId="{CA018B06-9BC0-958E-B555-7CD784BA95DF}"/>
          </ac:spMkLst>
        </pc:spChg>
        <pc:spChg chg="mod">
          <ac:chgData name="Rhett Dotson" userId="1a14307b-489b-4588-9787-93a68c51524b" providerId="ADAL" clId="{7A5A8A9C-851E-4165-AF99-4DA0040BF77A}" dt="2024-06-16T12:48:29.802" v="6595" actId="20577"/>
          <ac:spMkLst>
            <pc:docMk/>
            <pc:sldMk cId="359373864" sldId="348"/>
            <ac:spMk id="3" creationId="{6646A2DC-1B88-48E9-639F-3A608337C9F4}"/>
          </ac:spMkLst>
        </pc:spChg>
      </pc:sldChg>
      <pc:sldChg chg="modSp new mod modAnim modNotesTx">
        <pc:chgData name="Rhett Dotson" userId="1a14307b-489b-4588-9787-93a68c51524b" providerId="ADAL" clId="{7A5A8A9C-851E-4165-AF99-4DA0040BF77A}" dt="2024-06-23T13:31:20.102" v="11973" actId="20577"/>
        <pc:sldMkLst>
          <pc:docMk/>
          <pc:sldMk cId="2996004581" sldId="349"/>
        </pc:sldMkLst>
        <pc:spChg chg="mod">
          <ac:chgData name="Rhett Dotson" userId="1a14307b-489b-4588-9787-93a68c51524b" providerId="ADAL" clId="{7A5A8A9C-851E-4165-AF99-4DA0040BF77A}" dt="2024-06-22T15:45:39.549" v="8609" actId="20577"/>
          <ac:spMkLst>
            <pc:docMk/>
            <pc:sldMk cId="2996004581" sldId="349"/>
            <ac:spMk id="2" creationId="{626EB89C-1DA3-B9EC-DC6C-D047F18C01FE}"/>
          </ac:spMkLst>
        </pc:spChg>
        <pc:spChg chg="mod">
          <ac:chgData name="Rhett Dotson" userId="1a14307b-489b-4588-9787-93a68c51524b" providerId="ADAL" clId="{7A5A8A9C-851E-4165-AF99-4DA0040BF77A}" dt="2024-06-22T15:50:33.753" v="8948" actId="115"/>
          <ac:spMkLst>
            <pc:docMk/>
            <pc:sldMk cId="2996004581" sldId="349"/>
            <ac:spMk id="3" creationId="{22D5A9F5-64D9-1932-D4E0-05EC3BF2A090}"/>
          </ac:spMkLst>
        </pc:spChg>
        <pc:spChg chg="mod">
          <ac:chgData name="Rhett Dotson" userId="1a14307b-489b-4588-9787-93a68c51524b" providerId="ADAL" clId="{7A5A8A9C-851E-4165-AF99-4DA0040BF77A}" dt="2024-06-23T13:20:13.161" v="11242" actId="14100"/>
          <ac:spMkLst>
            <pc:docMk/>
            <pc:sldMk cId="2996004581" sldId="349"/>
            <ac:spMk id="4" creationId="{F8F6F22D-CC62-634E-2621-70FB4171E137}"/>
          </ac:spMkLst>
        </pc:spChg>
      </pc:sldChg>
      <pc:sldChg chg="addSp delSp modSp new mod modClrScheme chgLayout modNotesTx">
        <pc:chgData name="Rhett Dotson" userId="1a14307b-489b-4588-9787-93a68c51524b" providerId="ADAL" clId="{7A5A8A9C-851E-4165-AF99-4DA0040BF77A}" dt="2024-06-23T13:32:54.096" v="12138" actId="20577"/>
        <pc:sldMkLst>
          <pc:docMk/>
          <pc:sldMk cId="2028296913" sldId="350"/>
        </pc:sldMkLst>
        <pc:spChg chg="del mod ord">
          <ac:chgData name="Rhett Dotson" userId="1a14307b-489b-4588-9787-93a68c51524b" providerId="ADAL" clId="{7A5A8A9C-851E-4165-AF99-4DA0040BF77A}" dt="2024-06-22T15:45:16.645" v="8575" actId="700"/>
          <ac:spMkLst>
            <pc:docMk/>
            <pc:sldMk cId="2028296913" sldId="350"/>
            <ac:spMk id="2" creationId="{76A6B4C7-9B4F-81AA-9F70-3FA738D7A091}"/>
          </ac:spMkLst>
        </pc:spChg>
        <pc:spChg chg="del mod ord">
          <ac:chgData name="Rhett Dotson" userId="1a14307b-489b-4588-9787-93a68c51524b" providerId="ADAL" clId="{7A5A8A9C-851E-4165-AF99-4DA0040BF77A}" dt="2024-06-22T15:45:16.645" v="8575" actId="700"/>
          <ac:spMkLst>
            <pc:docMk/>
            <pc:sldMk cId="2028296913" sldId="350"/>
            <ac:spMk id="3" creationId="{2B8A14BF-C93D-4BFB-E9E7-62064D554EC2}"/>
          </ac:spMkLst>
        </pc:spChg>
        <pc:spChg chg="del">
          <ac:chgData name="Rhett Dotson" userId="1a14307b-489b-4588-9787-93a68c51524b" providerId="ADAL" clId="{7A5A8A9C-851E-4165-AF99-4DA0040BF77A}" dt="2024-06-22T15:45:16.645" v="8575" actId="700"/>
          <ac:spMkLst>
            <pc:docMk/>
            <pc:sldMk cId="2028296913" sldId="350"/>
            <ac:spMk id="4" creationId="{A37865F7-1EDD-21E9-0C97-58E95E77C288}"/>
          </ac:spMkLst>
        </pc:spChg>
        <pc:spChg chg="mod ord">
          <ac:chgData name="Rhett Dotson" userId="1a14307b-489b-4588-9787-93a68c51524b" providerId="ADAL" clId="{7A5A8A9C-851E-4165-AF99-4DA0040BF77A}" dt="2024-06-22T15:45:16.645" v="8575" actId="700"/>
          <ac:spMkLst>
            <pc:docMk/>
            <pc:sldMk cId="2028296913" sldId="350"/>
            <ac:spMk id="5" creationId="{8EE0BBB4-8F78-3F9A-E1B4-B86EE0F43933}"/>
          </ac:spMkLst>
        </pc:spChg>
        <pc:spChg chg="add mod ord">
          <ac:chgData name="Rhett Dotson" userId="1a14307b-489b-4588-9787-93a68c51524b" providerId="ADAL" clId="{7A5A8A9C-851E-4165-AF99-4DA0040BF77A}" dt="2024-06-23T13:26:30.054" v="11244" actId="2"/>
          <ac:spMkLst>
            <pc:docMk/>
            <pc:sldMk cId="2028296913" sldId="350"/>
            <ac:spMk id="6" creationId="{7E11F9E9-94A0-5E73-4954-499E3D8B92E3}"/>
          </ac:spMkLst>
        </pc:spChg>
        <pc:spChg chg="add mod ord">
          <ac:chgData name="Rhett Dotson" userId="1a14307b-489b-4588-9787-93a68c51524b" providerId="ADAL" clId="{7A5A8A9C-851E-4165-AF99-4DA0040BF77A}" dt="2024-06-23T13:26:31.080" v="11245" actId="2"/>
          <ac:spMkLst>
            <pc:docMk/>
            <pc:sldMk cId="2028296913" sldId="350"/>
            <ac:spMk id="7" creationId="{62626D6F-8ABA-0D4F-2B1F-78972886FB57}"/>
          </ac:spMkLst>
        </pc:spChg>
      </pc:sldChg>
      <pc:sldChg chg="addSp delSp modSp new mod modClrScheme modAnim chgLayout modNotesTx">
        <pc:chgData name="Rhett Dotson" userId="1a14307b-489b-4588-9787-93a68c51524b" providerId="ADAL" clId="{7A5A8A9C-851E-4165-AF99-4DA0040BF77A}" dt="2024-06-23T13:36:45.796" v="12300" actId="20577"/>
        <pc:sldMkLst>
          <pc:docMk/>
          <pc:sldMk cId="3098430873" sldId="351"/>
        </pc:sldMkLst>
        <pc:spChg chg="del mod ord">
          <ac:chgData name="Rhett Dotson" userId="1a14307b-489b-4588-9787-93a68c51524b" providerId="ADAL" clId="{7A5A8A9C-851E-4165-AF99-4DA0040BF77A}" dt="2024-06-22T16:03:06.695" v="10280" actId="700"/>
          <ac:spMkLst>
            <pc:docMk/>
            <pc:sldMk cId="3098430873" sldId="351"/>
            <ac:spMk id="2" creationId="{0E5C5925-792E-824E-CE00-6726C3B7A394}"/>
          </ac:spMkLst>
        </pc:spChg>
        <pc:spChg chg="del">
          <ac:chgData name="Rhett Dotson" userId="1a14307b-489b-4588-9787-93a68c51524b" providerId="ADAL" clId="{7A5A8A9C-851E-4165-AF99-4DA0040BF77A}" dt="2024-06-22T16:03:06.695" v="10280" actId="700"/>
          <ac:spMkLst>
            <pc:docMk/>
            <pc:sldMk cId="3098430873" sldId="351"/>
            <ac:spMk id="3" creationId="{9D3367E8-CF21-2923-869D-72BEBDF1BBA7}"/>
          </ac:spMkLst>
        </pc:spChg>
        <pc:spChg chg="del mod ord">
          <ac:chgData name="Rhett Dotson" userId="1a14307b-489b-4588-9787-93a68c51524b" providerId="ADAL" clId="{7A5A8A9C-851E-4165-AF99-4DA0040BF77A}" dt="2024-06-22T16:03:06.695" v="10280" actId="700"/>
          <ac:spMkLst>
            <pc:docMk/>
            <pc:sldMk cId="3098430873" sldId="351"/>
            <ac:spMk id="4" creationId="{52718F41-BE4B-2201-41CA-10BC49B90D74}"/>
          </ac:spMkLst>
        </pc:spChg>
        <pc:spChg chg="del">
          <ac:chgData name="Rhett Dotson" userId="1a14307b-489b-4588-9787-93a68c51524b" providerId="ADAL" clId="{7A5A8A9C-851E-4165-AF99-4DA0040BF77A}" dt="2024-06-22T16:03:06.695" v="10280" actId="700"/>
          <ac:spMkLst>
            <pc:docMk/>
            <pc:sldMk cId="3098430873" sldId="351"/>
            <ac:spMk id="5" creationId="{2A9594AF-4C88-201F-C921-722CA843F79F}"/>
          </ac:spMkLst>
        </pc:spChg>
        <pc:spChg chg="del">
          <ac:chgData name="Rhett Dotson" userId="1a14307b-489b-4588-9787-93a68c51524b" providerId="ADAL" clId="{7A5A8A9C-851E-4165-AF99-4DA0040BF77A}" dt="2024-06-22T16:03:06.695" v="10280" actId="700"/>
          <ac:spMkLst>
            <pc:docMk/>
            <pc:sldMk cId="3098430873" sldId="351"/>
            <ac:spMk id="6" creationId="{45BDA3B3-AF58-3B51-A2B6-9ADCE34A8FAB}"/>
          </ac:spMkLst>
        </pc:spChg>
        <pc:spChg chg="mod ord">
          <ac:chgData name="Rhett Dotson" userId="1a14307b-489b-4588-9787-93a68c51524b" providerId="ADAL" clId="{7A5A8A9C-851E-4165-AF99-4DA0040BF77A}" dt="2024-06-22T16:03:06.695" v="10280" actId="700"/>
          <ac:spMkLst>
            <pc:docMk/>
            <pc:sldMk cId="3098430873" sldId="351"/>
            <ac:spMk id="7" creationId="{1265F203-455D-66C3-F004-9FAD9248DBCE}"/>
          </ac:spMkLst>
        </pc:spChg>
        <pc:spChg chg="add mod ord">
          <ac:chgData name="Rhett Dotson" userId="1a14307b-489b-4588-9787-93a68c51524b" providerId="ADAL" clId="{7A5A8A9C-851E-4165-AF99-4DA0040BF77A}" dt="2024-06-22T16:03:12.107" v="10304" actId="20577"/>
          <ac:spMkLst>
            <pc:docMk/>
            <pc:sldMk cId="3098430873" sldId="351"/>
            <ac:spMk id="8" creationId="{812998F5-EC0A-2DB1-4D6F-67DCE101A3BD}"/>
          </ac:spMkLst>
        </pc:spChg>
        <pc:spChg chg="add mod ord">
          <ac:chgData name="Rhett Dotson" userId="1a14307b-489b-4588-9787-93a68c51524b" providerId="ADAL" clId="{7A5A8A9C-851E-4165-AF99-4DA0040BF77A}" dt="2024-06-23T13:36:45.796" v="12300" actId="20577"/>
          <ac:spMkLst>
            <pc:docMk/>
            <pc:sldMk cId="3098430873" sldId="351"/>
            <ac:spMk id="9" creationId="{B3704E4B-633C-2CC3-E4D4-3EBAF28DC27A}"/>
          </ac:spMkLst>
        </pc:spChg>
      </pc:sldChg>
    </pc:docChg>
  </pc:docChgLst>
  <pc:docChgLst>
    <pc:chgData name="Rhett Dotson" userId="1a14307b-489b-4588-9787-93a68c51524b" providerId="ADAL" clId="{67D1F0F8-1899-40C3-BE73-1EA2B527D210}"/>
    <pc:docChg chg="undo custSel addSld delSld modSld">
      <pc:chgData name="Rhett Dotson" userId="1a14307b-489b-4588-9787-93a68c51524b" providerId="ADAL" clId="{67D1F0F8-1899-40C3-BE73-1EA2B527D210}" dt="2024-06-30T13:58:34.422" v="5255"/>
      <pc:docMkLst>
        <pc:docMk/>
      </pc:docMkLst>
      <pc:sldChg chg="modSp mod">
        <pc:chgData name="Rhett Dotson" userId="1a14307b-489b-4588-9787-93a68c51524b" providerId="ADAL" clId="{67D1F0F8-1899-40C3-BE73-1EA2B527D210}" dt="2024-06-30T13:44:14.007" v="4140" actId="6549"/>
        <pc:sldMkLst>
          <pc:docMk/>
          <pc:sldMk cId="1039759085" sldId="256"/>
        </pc:sldMkLst>
        <pc:spChg chg="mod">
          <ac:chgData name="Rhett Dotson" userId="1a14307b-489b-4588-9787-93a68c51524b" providerId="ADAL" clId="{67D1F0F8-1899-40C3-BE73-1EA2B527D210}" dt="2024-06-30T13:44:14.007" v="4140" actId="6549"/>
          <ac:spMkLst>
            <pc:docMk/>
            <pc:sldMk cId="1039759085" sldId="256"/>
            <ac:spMk id="8" creationId="{479F0267-9D1C-BDA9-A152-B01CD379FC92}"/>
          </ac:spMkLst>
        </pc:spChg>
      </pc:sldChg>
      <pc:sldChg chg="modSp mod">
        <pc:chgData name="Rhett Dotson" userId="1a14307b-489b-4588-9787-93a68c51524b" providerId="ADAL" clId="{67D1F0F8-1899-40C3-BE73-1EA2B527D210}" dt="2024-06-29T17:43:29.157" v="4139" actId="20577"/>
        <pc:sldMkLst>
          <pc:docMk/>
          <pc:sldMk cId="3695820081" sldId="293"/>
        </pc:sldMkLst>
        <pc:spChg chg="mod">
          <ac:chgData name="Rhett Dotson" userId="1a14307b-489b-4588-9787-93a68c51524b" providerId="ADAL" clId="{67D1F0F8-1899-40C3-BE73-1EA2B527D210}" dt="2024-06-29T17:43:29.157" v="4139" actId="20577"/>
          <ac:spMkLst>
            <pc:docMk/>
            <pc:sldMk cId="3695820081" sldId="293"/>
            <ac:spMk id="10" creationId="{C9475E86-FFB0-87BC-084C-C728916152B0}"/>
          </ac:spMkLst>
        </pc:spChg>
      </pc:sldChg>
      <pc:sldChg chg="addSp delSp modSp mod delAnim modAnim chgLayout">
        <pc:chgData name="Rhett Dotson" userId="1a14307b-489b-4588-9787-93a68c51524b" providerId="ADAL" clId="{67D1F0F8-1899-40C3-BE73-1EA2B527D210}" dt="2024-06-30T13:45:35.550" v="4173" actId="20577"/>
        <pc:sldMkLst>
          <pc:docMk/>
          <pc:sldMk cId="2601716563" sldId="302"/>
        </pc:sldMkLst>
        <pc:spChg chg="add mod ord">
          <ac:chgData name="Rhett Dotson" userId="1a14307b-489b-4588-9787-93a68c51524b" providerId="ADAL" clId="{67D1F0F8-1899-40C3-BE73-1EA2B527D210}" dt="2024-06-30T13:45:35.433" v="4171" actId="27636"/>
          <ac:spMkLst>
            <pc:docMk/>
            <pc:sldMk cId="2601716563" sldId="302"/>
            <ac:spMk id="3" creationId="{AA9DB486-40C1-1127-9D10-7AD10EFB559E}"/>
          </ac:spMkLst>
        </pc:spChg>
        <pc:spChg chg="mod ord">
          <ac:chgData name="Rhett Dotson" userId="1a14307b-489b-4588-9787-93a68c51524b" providerId="ADAL" clId="{67D1F0F8-1899-40C3-BE73-1EA2B527D210}" dt="2024-06-30T13:45:23.792" v="4165" actId="20577"/>
          <ac:spMkLst>
            <pc:docMk/>
            <pc:sldMk cId="2601716563" sldId="302"/>
            <ac:spMk id="4" creationId="{5AF06D57-BFDB-0D1F-1C0F-9092A930285A}"/>
          </ac:spMkLst>
        </pc:spChg>
        <pc:spChg chg="del">
          <ac:chgData name="Rhett Dotson" userId="1a14307b-489b-4588-9787-93a68c51524b" providerId="ADAL" clId="{67D1F0F8-1899-40C3-BE73-1EA2B527D210}" dt="2024-06-29T15:16:27.500" v="35" actId="478"/>
          <ac:spMkLst>
            <pc:docMk/>
            <pc:sldMk cId="2601716563" sldId="302"/>
            <ac:spMk id="5" creationId="{B8CF7F61-71C7-1EB8-C3A2-3EA6AA0B50E2}"/>
          </ac:spMkLst>
        </pc:spChg>
        <pc:spChg chg="mod ord">
          <ac:chgData name="Rhett Dotson" userId="1a14307b-489b-4588-9787-93a68c51524b" providerId="ADAL" clId="{67D1F0F8-1899-40C3-BE73-1EA2B527D210}" dt="2024-06-29T17:00:36.634" v="2743" actId="700"/>
          <ac:spMkLst>
            <pc:docMk/>
            <pc:sldMk cId="2601716563" sldId="302"/>
            <ac:spMk id="6" creationId="{0D661056-92B5-76B8-8A1F-DCCC09C75A5F}"/>
          </ac:spMkLst>
        </pc:spChg>
        <pc:spChg chg="add mod ord">
          <ac:chgData name="Rhett Dotson" userId="1a14307b-489b-4588-9787-93a68c51524b" providerId="ADAL" clId="{67D1F0F8-1899-40C3-BE73-1EA2B527D210}" dt="2024-06-30T13:45:35.550" v="4173" actId="20577"/>
          <ac:spMkLst>
            <pc:docMk/>
            <pc:sldMk cId="2601716563" sldId="302"/>
            <ac:spMk id="8" creationId="{C972EF66-031B-B6B4-8A9C-2B8736FB6650}"/>
          </ac:spMkLst>
        </pc:spChg>
        <pc:picChg chg="del">
          <ac:chgData name="Rhett Dotson" userId="1a14307b-489b-4588-9787-93a68c51524b" providerId="ADAL" clId="{67D1F0F8-1899-40C3-BE73-1EA2B527D210}" dt="2024-06-29T15:16:29.302" v="36" actId="478"/>
          <ac:picMkLst>
            <pc:docMk/>
            <pc:sldMk cId="2601716563" sldId="302"/>
            <ac:picMk id="7" creationId="{87B623CD-5A95-CFCA-692C-297AA71E12F2}"/>
          </ac:picMkLst>
        </pc:picChg>
      </pc:sldChg>
      <pc:sldChg chg="del">
        <pc:chgData name="Rhett Dotson" userId="1a14307b-489b-4588-9787-93a68c51524b" providerId="ADAL" clId="{67D1F0F8-1899-40C3-BE73-1EA2B527D210}" dt="2024-06-29T15:26:09.823" v="202" actId="47"/>
        <pc:sldMkLst>
          <pc:docMk/>
          <pc:sldMk cId="3464330903" sldId="304"/>
        </pc:sldMkLst>
      </pc:sldChg>
      <pc:sldChg chg="modSp mod">
        <pc:chgData name="Rhett Dotson" userId="1a14307b-489b-4588-9787-93a68c51524b" providerId="ADAL" clId="{67D1F0F8-1899-40C3-BE73-1EA2B527D210}" dt="2024-06-29T15:19:14.432" v="118" actId="20577"/>
        <pc:sldMkLst>
          <pc:docMk/>
          <pc:sldMk cId="418772829" sldId="308"/>
        </pc:sldMkLst>
        <pc:spChg chg="mod">
          <ac:chgData name="Rhett Dotson" userId="1a14307b-489b-4588-9787-93a68c51524b" providerId="ADAL" clId="{67D1F0F8-1899-40C3-BE73-1EA2B527D210}" dt="2024-06-29T15:18:59.965" v="77" actId="20577"/>
          <ac:spMkLst>
            <pc:docMk/>
            <pc:sldMk cId="418772829" sldId="308"/>
            <ac:spMk id="2" creationId="{90CB658D-5B7E-D0C2-4B57-CC0A4944751F}"/>
          </ac:spMkLst>
        </pc:spChg>
        <pc:spChg chg="mod">
          <ac:chgData name="Rhett Dotson" userId="1a14307b-489b-4588-9787-93a68c51524b" providerId="ADAL" clId="{67D1F0F8-1899-40C3-BE73-1EA2B527D210}" dt="2024-06-29T15:19:14.432" v="118" actId="20577"/>
          <ac:spMkLst>
            <pc:docMk/>
            <pc:sldMk cId="418772829" sldId="308"/>
            <ac:spMk id="3" creationId="{4E30277E-5FA8-A79C-5522-52DF9F959B82}"/>
          </ac:spMkLst>
        </pc:spChg>
      </pc:sldChg>
      <pc:sldChg chg="modSp mod">
        <pc:chgData name="Rhett Dotson" userId="1a14307b-489b-4588-9787-93a68c51524b" providerId="ADAL" clId="{67D1F0F8-1899-40C3-BE73-1EA2B527D210}" dt="2024-06-30T13:51:28.440" v="4588" actId="20577"/>
        <pc:sldMkLst>
          <pc:docMk/>
          <pc:sldMk cId="1618443485" sldId="314"/>
        </pc:sldMkLst>
        <pc:spChg chg="mod">
          <ac:chgData name="Rhett Dotson" userId="1a14307b-489b-4588-9787-93a68c51524b" providerId="ADAL" clId="{67D1F0F8-1899-40C3-BE73-1EA2B527D210}" dt="2024-06-30T13:51:28.440" v="4588" actId="20577"/>
          <ac:spMkLst>
            <pc:docMk/>
            <pc:sldMk cId="1618443485" sldId="314"/>
            <ac:spMk id="4" creationId="{DC15C903-DDEE-533E-5E2D-5F2A6E3F7746}"/>
          </ac:spMkLst>
        </pc:spChg>
      </pc:sldChg>
      <pc:sldChg chg="addSp delSp modSp mod modClrScheme delAnim modAnim chgLayout modNotesTx">
        <pc:chgData name="Rhett Dotson" userId="1a14307b-489b-4588-9787-93a68c51524b" providerId="ADAL" clId="{67D1F0F8-1899-40C3-BE73-1EA2B527D210}" dt="2024-06-30T13:58:24.697" v="5254"/>
        <pc:sldMkLst>
          <pc:docMk/>
          <pc:sldMk cId="3648169331" sldId="315"/>
        </pc:sldMkLst>
        <pc:spChg chg="add del mod ord">
          <ac:chgData name="Rhett Dotson" userId="1a14307b-489b-4588-9787-93a68c51524b" providerId="ADAL" clId="{67D1F0F8-1899-40C3-BE73-1EA2B527D210}" dt="2024-06-29T16:56:37.967" v="2153" actId="700"/>
          <ac:spMkLst>
            <pc:docMk/>
            <pc:sldMk cId="3648169331" sldId="315"/>
            <ac:spMk id="3" creationId="{F6DEDBDF-38CD-5059-CADD-5CE339253951}"/>
          </ac:spMkLst>
        </pc:spChg>
        <pc:spChg chg="mod ord">
          <ac:chgData name="Rhett Dotson" userId="1a14307b-489b-4588-9787-93a68c51524b" providerId="ADAL" clId="{67D1F0F8-1899-40C3-BE73-1EA2B527D210}" dt="2024-06-29T16:56:37.967" v="2153" actId="700"/>
          <ac:spMkLst>
            <pc:docMk/>
            <pc:sldMk cId="3648169331" sldId="315"/>
            <ac:spMk id="4" creationId="{31DFBD71-6A9B-8A9F-80DD-8E1E2461B198}"/>
          </ac:spMkLst>
        </pc:spChg>
        <pc:spChg chg="mod ord">
          <ac:chgData name="Rhett Dotson" userId="1a14307b-489b-4588-9787-93a68c51524b" providerId="ADAL" clId="{67D1F0F8-1899-40C3-BE73-1EA2B527D210}" dt="2024-06-29T16:56:37.967" v="2153" actId="700"/>
          <ac:spMkLst>
            <pc:docMk/>
            <pc:sldMk cId="3648169331" sldId="315"/>
            <ac:spMk id="6" creationId="{C702FAC5-9DF9-FB07-33AE-BC6A0353A89A}"/>
          </ac:spMkLst>
        </pc:spChg>
        <pc:spChg chg="add del mod ord">
          <ac:chgData name="Rhett Dotson" userId="1a14307b-489b-4588-9787-93a68c51524b" providerId="ADAL" clId="{67D1F0F8-1899-40C3-BE73-1EA2B527D210}" dt="2024-06-29T16:56:37.967" v="2153" actId="700"/>
          <ac:spMkLst>
            <pc:docMk/>
            <pc:sldMk cId="3648169331" sldId="315"/>
            <ac:spMk id="7" creationId="{B4C22EFB-DBB7-BBF0-2B5E-3A89BE1018F5}"/>
          </ac:spMkLst>
        </pc:spChg>
        <pc:spChg chg="mod ord">
          <ac:chgData name="Rhett Dotson" userId="1a14307b-489b-4588-9787-93a68c51524b" providerId="ADAL" clId="{67D1F0F8-1899-40C3-BE73-1EA2B527D210}" dt="2024-06-30T13:51:56.503" v="4621" actId="115"/>
          <ac:spMkLst>
            <pc:docMk/>
            <pc:sldMk cId="3648169331" sldId="315"/>
            <ac:spMk id="9" creationId="{1C683079-9E4B-DB38-3BFD-41F63F44F779}"/>
          </ac:spMkLst>
        </pc:spChg>
        <pc:spChg chg="del">
          <ac:chgData name="Rhett Dotson" userId="1a14307b-489b-4588-9787-93a68c51524b" providerId="ADAL" clId="{67D1F0F8-1899-40C3-BE73-1EA2B527D210}" dt="2024-06-29T16:42:12.069" v="1429" actId="478"/>
          <ac:spMkLst>
            <pc:docMk/>
            <pc:sldMk cId="3648169331" sldId="315"/>
            <ac:spMk id="10" creationId="{4EFEB70A-E9C0-7498-73EC-D9F82D7DDCEE}"/>
          </ac:spMkLst>
        </pc:spChg>
        <pc:spChg chg="del mod ord">
          <ac:chgData name="Rhett Dotson" userId="1a14307b-489b-4588-9787-93a68c51524b" providerId="ADAL" clId="{67D1F0F8-1899-40C3-BE73-1EA2B527D210}" dt="2024-06-29T17:27:14.384" v="3130" actId="478"/>
          <ac:spMkLst>
            <pc:docMk/>
            <pc:sldMk cId="3648169331" sldId="315"/>
            <ac:spMk id="11" creationId="{A0C48FD9-2790-5724-36CB-D6253F6E0481}"/>
          </ac:spMkLst>
        </pc:spChg>
        <pc:spChg chg="del">
          <ac:chgData name="Rhett Dotson" userId="1a14307b-489b-4588-9787-93a68c51524b" providerId="ADAL" clId="{67D1F0F8-1899-40C3-BE73-1EA2B527D210}" dt="2024-06-29T16:42:13.576" v="1430" actId="478"/>
          <ac:spMkLst>
            <pc:docMk/>
            <pc:sldMk cId="3648169331" sldId="315"/>
            <ac:spMk id="12" creationId="{C80AC7D5-CE0B-4B6B-AF57-12DE129C5506}"/>
          </ac:spMkLst>
        </pc:spChg>
        <pc:spChg chg="add mod">
          <ac:chgData name="Rhett Dotson" userId="1a14307b-489b-4588-9787-93a68c51524b" providerId="ADAL" clId="{67D1F0F8-1899-40C3-BE73-1EA2B527D210}" dt="2024-06-30T13:52:05.505" v="4622" actId="20577"/>
          <ac:spMkLst>
            <pc:docMk/>
            <pc:sldMk cId="3648169331" sldId="315"/>
            <ac:spMk id="13" creationId="{4CE1702A-6D1D-D49D-92D2-910954E03EE1}"/>
          </ac:spMkLst>
        </pc:spChg>
      </pc:sldChg>
      <pc:sldChg chg="addSp delSp modSp mod modClrScheme delAnim chgLayout">
        <pc:chgData name="Rhett Dotson" userId="1a14307b-489b-4588-9787-93a68c51524b" providerId="ADAL" clId="{67D1F0F8-1899-40C3-BE73-1EA2B527D210}" dt="2024-06-29T15:20:38.615" v="150" actId="20577"/>
        <pc:sldMkLst>
          <pc:docMk/>
          <pc:sldMk cId="836319177" sldId="337"/>
        </pc:sldMkLst>
        <pc:spChg chg="add del mod">
          <ac:chgData name="Rhett Dotson" userId="1a14307b-489b-4588-9787-93a68c51524b" providerId="ADAL" clId="{67D1F0F8-1899-40C3-BE73-1EA2B527D210}" dt="2024-06-29T15:19:39.477" v="121" actId="700"/>
          <ac:spMkLst>
            <pc:docMk/>
            <pc:sldMk cId="836319177" sldId="337"/>
            <ac:spMk id="3" creationId="{9FDFAD48-419D-65BD-CBB5-3F2E5DE0B796}"/>
          </ac:spMkLst>
        </pc:spChg>
        <pc:spChg chg="mod ord">
          <ac:chgData name="Rhett Dotson" userId="1a14307b-489b-4588-9787-93a68c51524b" providerId="ADAL" clId="{67D1F0F8-1899-40C3-BE73-1EA2B527D210}" dt="2024-06-29T15:19:39.477" v="121" actId="700"/>
          <ac:spMkLst>
            <pc:docMk/>
            <pc:sldMk cId="836319177" sldId="337"/>
            <ac:spMk id="4" creationId="{4200406B-928A-932C-C4D8-8EB40A35EA84}"/>
          </ac:spMkLst>
        </pc:spChg>
        <pc:spChg chg="mod ord">
          <ac:chgData name="Rhett Dotson" userId="1a14307b-489b-4588-9787-93a68c51524b" providerId="ADAL" clId="{67D1F0F8-1899-40C3-BE73-1EA2B527D210}" dt="2024-06-29T15:19:51.223" v="146" actId="20577"/>
          <ac:spMkLst>
            <pc:docMk/>
            <pc:sldMk cId="836319177" sldId="337"/>
            <ac:spMk id="5" creationId="{DEB4EC76-60AF-DB68-5A29-7241313A212B}"/>
          </ac:spMkLst>
        </pc:spChg>
        <pc:spChg chg="del">
          <ac:chgData name="Rhett Dotson" userId="1a14307b-489b-4588-9787-93a68c51524b" providerId="ADAL" clId="{67D1F0F8-1899-40C3-BE73-1EA2B527D210}" dt="2024-06-29T15:19:36.755" v="120" actId="478"/>
          <ac:spMkLst>
            <pc:docMk/>
            <pc:sldMk cId="836319177" sldId="337"/>
            <ac:spMk id="7" creationId="{21D1B8E0-A5B1-DB9D-8D14-55D1D0681FD7}"/>
          </ac:spMkLst>
        </pc:spChg>
        <pc:spChg chg="del">
          <ac:chgData name="Rhett Dotson" userId="1a14307b-489b-4588-9787-93a68c51524b" providerId="ADAL" clId="{67D1F0F8-1899-40C3-BE73-1EA2B527D210}" dt="2024-06-29T15:19:35.207" v="119" actId="478"/>
          <ac:spMkLst>
            <pc:docMk/>
            <pc:sldMk cId="836319177" sldId="337"/>
            <ac:spMk id="8" creationId="{1DEF652C-8E44-BF6D-A0EA-34971C673E75}"/>
          </ac:spMkLst>
        </pc:spChg>
        <pc:spChg chg="add del mod ord">
          <ac:chgData name="Rhett Dotson" userId="1a14307b-489b-4588-9787-93a68c51524b" providerId="ADAL" clId="{67D1F0F8-1899-40C3-BE73-1EA2B527D210}" dt="2024-06-29T15:19:39.477" v="121" actId="700"/>
          <ac:spMkLst>
            <pc:docMk/>
            <pc:sldMk cId="836319177" sldId="337"/>
            <ac:spMk id="9" creationId="{E0EB96CD-B863-3789-F738-101E9D6668AA}"/>
          </ac:spMkLst>
        </pc:spChg>
        <pc:spChg chg="add mod ord">
          <ac:chgData name="Rhett Dotson" userId="1a14307b-489b-4588-9787-93a68c51524b" providerId="ADAL" clId="{67D1F0F8-1899-40C3-BE73-1EA2B527D210}" dt="2024-06-29T15:20:38.615" v="150" actId="20577"/>
          <ac:spMkLst>
            <pc:docMk/>
            <pc:sldMk cId="836319177" sldId="337"/>
            <ac:spMk id="10" creationId="{69D58DB4-3288-26AD-A4F1-F483C95028AE}"/>
          </ac:spMkLst>
        </pc:spChg>
      </pc:sldChg>
      <pc:sldChg chg="del">
        <pc:chgData name="Rhett Dotson" userId="1a14307b-489b-4588-9787-93a68c51524b" providerId="ADAL" clId="{67D1F0F8-1899-40C3-BE73-1EA2B527D210}" dt="2024-06-29T15:26:09.823" v="202" actId="47"/>
        <pc:sldMkLst>
          <pc:docMk/>
          <pc:sldMk cId="2996004581" sldId="349"/>
        </pc:sldMkLst>
      </pc:sldChg>
      <pc:sldChg chg="del">
        <pc:chgData name="Rhett Dotson" userId="1a14307b-489b-4588-9787-93a68c51524b" providerId="ADAL" clId="{67D1F0F8-1899-40C3-BE73-1EA2B527D210}" dt="2024-06-29T15:26:09.823" v="202" actId="47"/>
        <pc:sldMkLst>
          <pc:docMk/>
          <pc:sldMk cId="2028296913" sldId="350"/>
        </pc:sldMkLst>
      </pc:sldChg>
      <pc:sldChg chg="del">
        <pc:chgData name="Rhett Dotson" userId="1a14307b-489b-4588-9787-93a68c51524b" providerId="ADAL" clId="{67D1F0F8-1899-40C3-BE73-1EA2B527D210}" dt="2024-06-29T16:42:07.287" v="1428" actId="47"/>
        <pc:sldMkLst>
          <pc:docMk/>
          <pc:sldMk cId="3098430873" sldId="351"/>
        </pc:sldMkLst>
      </pc:sldChg>
      <pc:sldChg chg="addSp delSp modSp new mod modClrScheme chgLayout">
        <pc:chgData name="Rhett Dotson" userId="1a14307b-489b-4588-9787-93a68c51524b" providerId="ADAL" clId="{67D1F0F8-1899-40C3-BE73-1EA2B527D210}" dt="2024-06-29T15:21:44.188" v="200" actId="700"/>
        <pc:sldMkLst>
          <pc:docMk/>
          <pc:sldMk cId="791469350" sldId="352"/>
        </pc:sldMkLst>
        <pc:spChg chg="del mod ord">
          <ac:chgData name="Rhett Dotson" userId="1a14307b-489b-4588-9787-93a68c51524b" providerId="ADAL" clId="{67D1F0F8-1899-40C3-BE73-1EA2B527D210}" dt="2024-06-29T15:21:28.201" v="152" actId="700"/>
          <ac:spMkLst>
            <pc:docMk/>
            <pc:sldMk cId="791469350" sldId="352"/>
            <ac:spMk id="2" creationId="{895F3493-7B76-4FA8-DB3C-D4088C5DB330}"/>
          </ac:spMkLst>
        </pc:spChg>
        <pc:spChg chg="del mod ord">
          <ac:chgData name="Rhett Dotson" userId="1a14307b-489b-4588-9787-93a68c51524b" providerId="ADAL" clId="{67D1F0F8-1899-40C3-BE73-1EA2B527D210}" dt="2024-06-29T15:21:28.201" v="152" actId="700"/>
          <ac:spMkLst>
            <pc:docMk/>
            <pc:sldMk cId="791469350" sldId="352"/>
            <ac:spMk id="3" creationId="{265BBC35-1816-D69A-2450-925BBC618BAF}"/>
          </ac:spMkLst>
        </pc:spChg>
        <pc:spChg chg="mod ord">
          <ac:chgData name="Rhett Dotson" userId="1a14307b-489b-4588-9787-93a68c51524b" providerId="ADAL" clId="{67D1F0F8-1899-40C3-BE73-1EA2B527D210}" dt="2024-06-29T15:21:44.188" v="200" actId="700"/>
          <ac:spMkLst>
            <pc:docMk/>
            <pc:sldMk cId="791469350" sldId="352"/>
            <ac:spMk id="4" creationId="{1A4759CB-5DA9-D45E-1B89-D7EF4D6EC4AB}"/>
          </ac:spMkLst>
        </pc:spChg>
        <pc:spChg chg="add mod ord">
          <ac:chgData name="Rhett Dotson" userId="1a14307b-489b-4588-9787-93a68c51524b" providerId="ADAL" clId="{67D1F0F8-1899-40C3-BE73-1EA2B527D210}" dt="2024-06-29T15:21:44.188" v="200" actId="700"/>
          <ac:spMkLst>
            <pc:docMk/>
            <pc:sldMk cId="791469350" sldId="352"/>
            <ac:spMk id="5" creationId="{A19DCCE2-C156-8ADD-1FDA-B1EE5009C158}"/>
          </ac:spMkLst>
        </pc:spChg>
        <pc:spChg chg="add del mod ord">
          <ac:chgData name="Rhett Dotson" userId="1a14307b-489b-4588-9787-93a68c51524b" providerId="ADAL" clId="{67D1F0F8-1899-40C3-BE73-1EA2B527D210}" dt="2024-06-29T15:21:42.439" v="199" actId="6264"/>
          <ac:spMkLst>
            <pc:docMk/>
            <pc:sldMk cId="791469350" sldId="352"/>
            <ac:spMk id="6" creationId="{1C932CE2-5BB0-DE08-4BDB-0F3981F829AF}"/>
          </ac:spMkLst>
        </pc:spChg>
        <pc:spChg chg="add del mod ord">
          <ac:chgData name="Rhett Dotson" userId="1a14307b-489b-4588-9787-93a68c51524b" providerId="ADAL" clId="{67D1F0F8-1899-40C3-BE73-1EA2B527D210}" dt="2024-06-29T15:21:29.892" v="153"/>
          <ac:spMkLst>
            <pc:docMk/>
            <pc:sldMk cId="791469350" sldId="352"/>
            <ac:spMk id="7" creationId="{CFD2C92F-720E-A5A9-809B-DC1115C337C0}"/>
          </ac:spMkLst>
        </pc:spChg>
        <pc:spChg chg="add del mod">
          <ac:chgData name="Rhett Dotson" userId="1a14307b-489b-4588-9787-93a68c51524b" providerId="ADAL" clId="{67D1F0F8-1899-40C3-BE73-1EA2B527D210}" dt="2024-06-29T15:21:42.439" v="199" actId="6264"/>
          <ac:spMkLst>
            <pc:docMk/>
            <pc:sldMk cId="791469350" sldId="352"/>
            <ac:spMk id="8" creationId="{E8841395-3A0E-A9DA-03F9-710FF780FF55}"/>
          </ac:spMkLst>
        </pc:spChg>
        <pc:spChg chg="add del mod">
          <ac:chgData name="Rhett Dotson" userId="1a14307b-489b-4588-9787-93a68c51524b" providerId="ADAL" clId="{67D1F0F8-1899-40C3-BE73-1EA2B527D210}" dt="2024-06-29T15:21:42.439" v="199" actId="6264"/>
          <ac:spMkLst>
            <pc:docMk/>
            <pc:sldMk cId="791469350" sldId="352"/>
            <ac:spMk id="9" creationId="{D0AE5F1A-D814-C636-F64E-FF0A1E089573}"/>
          </ac:spMkLst>
        </pc:spChg>
        <pc:spChg chg="add del mod">
          <ac:chgData name="Rhett Dotson" userId="1a14307b-489b-4588-9787-93a68c51524b" providerId="ADAL" clId="{67D1F0F8-1899-40C3-BE73-1EA2B527D210}" dt="2024-06-29T15:21:42.439" v="199" actId="6264"/>
          <ac:spMkLst>
            <pc:docMk/>
            <pc:sldMk cId="791469350" sldId="352"/>
            <ac:spMk id="10" creationId="{B87181EF-F0C9-7877-1D07-E7B26C5DC912}"/>
          </ac:spMkLst>
        </pc:spChg>
        <pc:spChg chg="add del mod ord">
          <ac:chgData name="Rhett Dotson" userId="1a14307b-489b-4588-9787-93a68c51524b" providerId="ADAL" clId="{67D1F0F8-1899-40C3-BE73-1EA2B527D210}" dt="2024-06-29T15:21:44.188" v="200" actId="700"/>
          <ac:spMkLst>
            <pc:docMk/>
            <pc:sldMk cId="791469350" sldId="352"/>
            <ac:spMk id="11" creationId="{1FB16066-88BD-AFCC-952C-97DA2E57E804}"/>
          </ac:spMkLst>
        </pc:spChg>
        <pc:picChg chg="add mod ord">
          <ac:chgData name="Rhett Dotson" userId="1a14307b-489b-4588-9787-93a68c51524b" providerId="ADAL" clId="{67D1F0F8-1899-40C3-BE73-1EA2B527D210}" dt="2024-06-29T15:21:44.188" v="200" actId="700"/>
          <ac:picMkLst>
            <pc:docMk/>
            <pc:sldMk cId="791469350" sldId="352"/>
            <ac:picMk id="1026" creationId="{DAF788E3-83E1-457E-A5B0-547CA859D368}"/>
          </ac:picMkLst>
        </pc:picChg>
      </pc:sldChg>
      <pc:sldChg chg="new del">
        <pc:chgData name="Rhett Dotson" userId="1a14307b-489b-4588-9787-93a68c51524b" providerId="ADAL" clId="{67D1F0F8-1899-40C3-BE73-1EA2B527D210}" dt="2024-06-29T15:30:13.922" v="205" actId="47"/>
        <pc:sldMkLst>
          <pc:docMk/>
          <pc:sldMk cId="572872305" sldId="353"/>
        </pc:sldMkLst>
      </pc:sldChg>
      <pc:sldChg chg="add del">
        <pc:chgData name="Rhett Dotson" userId="1a14307b-489b-4588-9787-93a68c51524b" providerId="ADAL" clId="{67D1F0F8-1899-40C3-BE73-1EA2B527D210}" dt="2024-06-29T15:26:09.823" v="202" actId="47"/>
        <pc:sldMkLst>
          <pc:docMk/>
          <pc:sldMk cId="3591179095" sldId="353"/>
        </pc:sldMkLst>
      </pc:sldChg>
      <pc:sldChg chg="add modNotesTx">
        <pc:chgData name="Rhett Dotson" userId="1a14307b-489b-4588-9787-93a68c51524b" providerId="ADAL" clId="{67D1F0F8-1899-40C3-BE73-1EA2B527D210}" dt="2024-06-30T13:47:28.290" v="4343" actId="20577"/>
        <pc:sldMkLst>
          <pc:docMk/>
          <pc:sldMk cId="744643274" sldId="354"/>
        </pc:sldMkLst>
      </pc:sldChg>
      <pc:sldChg chg="addSp modSp new mod modClrScheme modAnim chgLayout">
        <pc:chgData name="Rhett Dotson" userId="1a14307b-489b-4588-9787-93a68c51524b" providerId="ADAL" clId="{67D1F0F8-1899-40C3-BE73-1EA2B527D210}" dt="2024-06-30T13:48:55.123" v="4406" actId="255"/>
        <pc:sldMkLst>
          <pc:docMk/>
          <pc:sldMk cId="2708026080" sldId="355"/>
        </pc:sldMkLst>
        <pc:spChg chg="mod ord">
          <ac:chgData name="Rhett Dotson" userId="1a14307b-489b-4588-9787-93a68c51524b" providerId="ADAL" clId="{67D1F0F8-1899-40C3-BE73-1EA2B527D210}" dt="2024-06-30T13:48:11.199" v="4379" actId="20577"/>
          <ac:spMkLst>
            <pc:docMk/>
            <pc:sldMk cId="2708026080" sldId="355"/>
            <ac:spMk id="2" creationId="{6A076F29-D10D-3655-F841-120B2397C739}"/>
          </ac:spMkLst>
        </pc:spChg>
        <pc:spChg chg="mod ord">
          <ac:chgData name="Rhett Dotson" userId="1a14307b-489b-4588-9787-93a68c51524b" providerId="ADAL" clId="{67D1F0F8-1899-40C3-BE73-1EA2B527D210}" dt="2024-06-29T15:32:28.457" v="502" actId="14100"/>
          <ac:spMkLst>
            <pc:docMk/>
            <pc:sldMk cId="2708026080" sldId="355"/>
            <ac:spMk id="3" creationId="{7C118520-204D-5BEF-A9E5-7259E6C86A1A}"/>
          </ac:spMkLst>
        </pc:spChg>
        <pc:spChg chg="mod ord">
          <ac:chgData name="Rhett Dotson" userId="1a14307b-489b-4588-9787-93a68c51524b" providerId="ADAL" clId="{67D1F0F8-1899-40C3-BE73-1EA2B527D210}" dt="2024-06-29T15:32:23.789" v="501" actId="700"/>
          <ac:spMkLst>
            <pc:docMk/>
            <pc:sldMk cId="2708026080" sldId="355"/>
            <ac:spMk id="4" creationId="{5FAD34C6-F87A-81B9-DC1D-F2A65F241ACB}"/>
          </ac:spMkLst>
        </pc:spChg>
        <pc:spChg chg="add mod ord">
          <ac:chgData name="Rhett Dotson" userId="1a14307b-489b-4588-9787-93a68c51524b" providerId="ADAL" clId="{67D1F0F8-1899-40C3-BE73-1EA2B527D210}" dt="2024-06-30T13:48:55.123" v="4406" actId="255"/>
          <ac:spMkLst>
            <pc:docMk/>
            <pc:sldMk cId="2708026080" sldId="355"/>
            <ac:spMk id="5" creationId="{89984B38-0ABB-26C8-53DC-974C563D5F0C}"/>
          </ac:spMkLst>
        </pc:spChg>
      </pc:sldChg>
      <pc:sldChg chg="modSp new mod modAnim">
        <pc:chgData name="Rhett Dotson" userId="1a14307b-489b-4588-9787-93a68c51524b" providerId="ADAL" clId="{67D1F0F8-1899-40C3-BE73-1EA2B527D210}" dt="2024-06-30T13:49:47.506" v="4411" actId="20577"/>
        <pc:sldMkLst>
          <pc:docMk/>
          <pc:sldMk cId="961410150" sldId="356"/>
        </pc:sldMkLst>
        <pc:spChg chg="mod">
          <ac:chgData name="Rhett Dotson" userId="1a14307b-489b-4588-9787-93a68c51524b" providerId="ADAL" clId="{67D1F0F8-1899-40C3-BE73-1EA2B527D210}" dt="2024-06-30T13:48:22.180" v="4405" actId="20577"/>
          <ac:spMkLst>
            <pc:docMk/>
            <pc:sldMk cId="961410150" sldId="356"/>
            <ac:spMk id="2" creationId="{9B432BAC-733C-BE1E-9021-60D89E4C8AEE}"/>
          </ac:spMkLst>
        </pc:spChg>
        <pc:spChg chg="mod">
          <ac:chgData name="Rhett Dotson" userId="1a14307b-489b-4588-9787-93a68c51524b" providerId="ADAL" clId="{67D1F0F8-1899-40C3-BE73-1EA2B527D210}" dt="2024-06-30T13:49:47.506" v="4411" actId="20577"/>
          <ac:spMkLst>
            <pc:docMk/>
            <pc:sldMk cId="961410150" sldId="356"/>
            <ac:spMk id="3" creationId="{C3B2706D-1EAF-AC16-023C-B664A6BCDBEF}"/>
          </ac:spMkLst>
        </pc:spChg>
        <pc:spChg chg="mod">
          <ac:chgData name="Rhett Dotson" userId="1a14307b-489b-4588-9787-93a68c51524b" providerId="ADAL" clId="{67D1F0F8-1899-40C3-BE73-1EA2B527D210}" dt="2024-06-30T13:49:07.376" v="4409" actId="14100"/>
          <ac:spMkLst>
            <pc:docMk/>
            <pc:sldMk cId="961410150" sldId="356"/>
            <ac:spMk id="4" creationId="{BB91AB8F-9AB0-8CBA-16A3-42BCDDE58C31}"/>
          </ac:spMkLst>
        </pc:spChg>
      </pc:sldChg>
      <pc:sldChg chg="addSp delSp modSp new mod modAnim chgLayout">
        <pc:chgData name="Rhett Dotson" userId="1a14307b-489b-4588-9787-93a68c51524b" providerId="ADAL" clId="{67D1F0F8-1899-40C3-BE73-1EA2B527D210}" dt="2024-06-30T13:51:18.428" v="4578"/>
        <pc:sldMkLst>
          <pc:docMk/>
          <pc:sldMk cId="2578986401" sldId="357"/>
        </pc:sldMkLst>
        <pc:spChg chg="mod ord">
          <ac:chgData name="Rhett Dotson" userId="1a14307b-489b-4588-9787-93a68c51524b" providerId="ADAL" clId="{67D1F0F8-1899-40C3-BE73-1EA2B527D210}" dt="2024-06-29T17:08:45.856" v="3105" actId="6264"/>
          <ac:spMkLst>
            <pc:docMk/>
            <pc:sldMk cId="2578986401" sldId="357"/>
            <ac:spMk id="2" creationId="{5C4DD698-AD68-B781-8BA6-B82A144B2FCC}"/>
          </ac:spMkLst>
        </pc:spChg>
        <pc:spChg chg="mod ord">
          <ac:chgData name="Rhett Dotson" userId="1a14307b-489b-4588-9787-93a68c51524b" providerId="ADAL" clId="{67D1F0F8-1899-40C3-BE73-1EA2B527D210}" dt="2024-06-30T13:51:05.871" v="4577" actId="20577"/>
          <ac:spMkLst>
            <pc:docMk/>
            <pc:sldMk cId="2578986401" sldId="357"/>
            <ac:spMk id="3" creationId="{06D3C45D-7514-A681-3D4C-57741CF52855}"/>
          </ac:spMkLst>
        </pc:spChg>
        <pc:spChg chg="mod ord">
          <ac:chgData name="Rhett Dotson" userId="1a14307b-489b-4588-9787-93a68c51524b" providerId="ADAL" clId="{67D1F0F8-1899-40C3-BE73-1EA2B527D210}" dt="2024-06-29T17:37:17.141" v="3956" actId="6549"/>
          <ac:spMkLst>
            <pc:docMk/>
            <pc:sldMk cId="2578986401" sldId="357"/>
            <ac:spMk id="4" creationId="{46AD7335-883E-5F4A-AF5B-9D18725A4FAD}"/>
          </ac:spMkLst>
        </pc:spChg>
        <pc:spChg chg="mod ord">
          <ac:chgData name="Rhett Dotson" userId="1a14307b-489b-4588-9787-93a68c51524b" providerId="ADAL" clId="{67D1F0F8-1899-40C3-BE73-1EA2B527D210}" dt="2024-06-29T17:08:45.856" v="3105" actId="6264"/>
          <ac:spMkLst>
            <pc:docMk/>
            <pc:sldMk cId="2578986401" sldId="357"/>
            <ac:spMk id="5" creationId="{3527308A-8DC9-D3F5-51C2-E4E334732738}"/>
          </ac:spMkLst>
        </pc:spChg>
        <pc:spChg chg="add del mod">
          <ac:chgData name="Rhett Dotson" userId="1a14307b-489b-4588-9787-93a68c51524b" providerId="ADAL" clId="{67D1F0F8-1899-40C3-BE73-1EA2B527D210}" dt="2024-06-29T17:08:45.856" v="3105" actId="6264"/>
          <ac:spMkLst>
            <pc:docMk/>
            <pc:sldMk cId="2578986401" sldId="357"/>
            <ac:spMk id="6" creationId="{5CB8C260-65AF-D95C-CE88-E3C77671CC5A}"/>
          </ac:spMkLst>
        </pc:spChg>
        <pc:spChg chg="add del mod">
          <ac:chgData name="Rhett Dotson" userId="1a14307b-489b-4588-9787-93a68c51524b" providerId="ADAL" clId="{67D1F0F8-1899-40C3-BE73-1EA2B527D210}" dt="2024-06-29T17:08:45.856" v="3105" actId="6264"/>
          <ac:spMkLst>
            <pc:docMk/>
            <pc:sldMk cId="2578986401" sldId="357"/>
            <ac:spMk id="7" creationId="{D7AB4E23-A49B-1703-869A-0EA522B1B1F1}"/>
          </ac:spMkLst>
        </pc:spChg>
        <pc:spChg chg="add del mod">
          <ac:chgData name="Rhett Dotson" userId="1a14307b-489b-4588-9787-93a68c51524b" providerId="ADAL" clId="{67D1F0F8-1899-40C3-BE73-1EA2B527D210}" dt="2024-06-29T17:08:45.856" v="3105" actId="6264"/>
          <ac:spMkLst>
            <pc:docMk/>
            <pc:sldMk cId="2578986401" sldId="357"/>
            <ac:spMk id="8" creationId="{58D23CD0-F07E-35C8-6FDB-8176AFCBBFD3}"/>
          </ac:spMkLst>
        </pc:spChg>
        <pc:spChg chg="add del mod">
          <ac:chgData name="Rhett Dotson" userId="1a14307b-489b-4588-9787-93a68c51524b" providerId="ADAL" clId="{67D1F0F8-1899-40C3-BE73-1EA2B527D210}" dt="2024-06-29T17:08:45.856" v="3105" actId="6264"/>
          <ac:spMkLst>
            <pc:docMk/>
            <pc:sldMk cId="2578986401" sldId="357"/>
            <ac:spMk id="9" creationId="{BE27693E-243A-9B7C-27D3-5D5C23B19498}"/>
          </ac:spMkLst>
        </pc:spChg>
      </pc:sldChg>
      <pc:sldChg chg="modSp new del mod">
        <pc:chgData name="Rhett Dotson" userId="1a14307b-489b-4588-9787-93a68c51524b" providerId="ADAL" clId="{67D1F0F8-1899-40C3-BE73-1EA2B527D210}" dt="2024-06-29T16:56:27.678" v="2124" actId="47"/>
        <pc:sldMkLst>
          <pc:docMk/>
          <pc:sldMk cId="2144387731" sldId="358"/>
        </pc:sldMkLst>
        <pc:spChg chg="mod">
          <ac:chgData name="Rhett Dotson" userId="1a14307b-489b-4588-9787-93a68c51524b" providerId="ADAL" clId="{67D1F0F8-1899-40C3-BE73-1EA2B527D210}" dt="2024-06-29T16:56:23.052" v="2123" actId="20577"/>
          <ac:spMkLst>
            <pc:docMk/>
            <pc:sldMk cId="2144387731" sldId="358"/>
            <ac:spMk id="2" creationId="{DC0AF854-289A-4EEA-E5BB-879A62023761}"/>
          </ac:spMkLst>
        </pc:spChg>
      </pc:sldChg>
      <pc:sldChg chg="modSp new mod modAnim">
        <pc:chgData name="Rhett Dotson" userId="1a14307b-489b-4588-9787-93a68c51524b" providerId="ADAL" clId="{67D1F0F8-1899-40C3-BE73-1EA2B527D210}" dt="2024-06-30T13:58:34.422" v="5255"/>
        <pc:sldMkLst>
          <pc:docMk/>
          <pc:sldMk cId="3577307225" sldId="358"/>
        </pc:sldMkLst>
        <pc:spChg chg="mod">
          <ac:chgData name="Rhett Dotson" userId="1a14307b-489b-4588-9787-93a68c51524b" providerId="ADAL" clId="{67D1F0F8-1899-40C3-BE73-1EA2B527D210}" dt="2024-06-30T13:52:27.549" v="4647" actId="20577"/>
          <ac:spMkLst>
            <pc:docMk/>
            <pc:sldMk cId="3577307225" sldId="358"/>
            <ac:spMk id="2" creationId="{FE372B09-EA2E-B4C0-3F7E-7BC56C0DD412}"/>
          </ac:spMkLst>
        </pc:spChg>
        <pc:spChg chg="mod">
          <ac:chgData name="Rhett Dotson" userId="1a14307b-489b-4588-9787-93a68c51524b" providerId="ADAL" clId="{67D1F0F8-1899-40C3-BE73-1EA2B527D210}" dt="2024-06-30T13:56:11.733" v="5016" actId="255"/>
          <ac:spMkLst>
            <pc:docMk/>
            <pc:sldMk cId="3577307225" sldId="358"/>
            <ac:spMk id="3" creationId="{EE3E31ED-F5F2-DAE2-AC1C-D6BFC4B7F2EE}"/>
          </ac:spMkLst>
        </pc:spChg>
        <pc:spChg chg="mod">
          <ac:chgData name="Rhett Dotson" userId="1a14307b-489b-4588-9787-93a68c51524b" providerId="ADAL" clId="{67D1F0F8-1899-40C3-BE73-1EA2B527D210}" dt="2024-06-30T13:57:59.690" v="5253" actId="20577"/>
          <ac:spMkLst>
            <pc:docMk/>
            <pc:sldMk cId="3577307225" sldId="358"/>
            <ac:spMk id="4" creationId="{B5E7D7CB-80ED-0CA2-7985-15382CBFDA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6/30/2024</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6/30/2024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16</a:t>
            </a:fld>
            <a:endParaRPr lang="en-US" dirty="0"/>
          </a:p>
        </p:txBody>
      </p:sp>
    </p:spTree>
    <p:extLst>
      <p:ext uri="{BB962C8B-B14F-4D97-AF65-F5344CB8AC3E}">
        <p14:creationId xmlns:p14="http://schemas.microsoft.com/office/powerpoint/2010/main" val="369028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17</a:t>
            </a:fld>
            <a:endParaRPr lang="en-US" dirty="0"/>
          </a:p>
        </p:txBody>
      </p:sp>
    </p:spTree>
    <p:extLst>
      <p:ext uri="{BB962C8B-B14F-4D97-AF65-F5344CB8AC3E}">
        <p14:creationId xmlns:p14="http://schemas.microsoft.com/office/powerpoint/2010/main" val="204702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18</a:t>
            </a:fld>
            <a:endParaRPr lang="en-US" dirty="0"/>
          </a:p>
        </p:txBody>
      </p:sp>
    </p:spTree>
    <p:extLst>
      <p:ext uri="{BB962C8B-B14F-4D97-AF65-F5344CB8AC3E}">
        <p14:creationId xmlns:p14="http://schemas.microsoft.com/office/powerpoint/2010/main" val="1174803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19</a:t>
            </a:fld>
            <a:endParaRPr lang="en-US" dirty="0"/>
          </a:p>
        </p:txBody>
      </p:sp>
    </p:spTree>
    <p:extLst>
      <p:ext uri="{BB962C8B-B14F-4D97-AF65-F5344CB8AC3E}">
        <p14:creationId xmlns:p14="http://schemas.microsoft.com/office/powerpoint/2010/main" val="350967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20</a:t>
            </a:fld>
            <a:endParaRPr lang="en-US" dirty="0"/>
          </a:p>
        </p:txBody>
      </p:sp>
    </p:spTree>
    <p:extLst>
      <p:ext uri="{BB962C8B-B14F-4D97-AF65-F5344CB8AC3E}">
        <p14:creationId xmlns:p14="http://schemas.microsoft.com/office/powerpoint/2010/main" val="180670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21</a:t>
            </a:fld>
            <a:endParaRPr lang="en-US" dirty="0"/>
          </a:p>
        </p:txBody>
      </p:sp>
    </p:spTree>
    <p:extLst>
      <p:ext uri="{BB962C8B-B14F-4D97-AF65-F5344CB8AC3E}">
        <p14:creationId xmlns:p14="http://schemas.microsoft.com/office/powerpoint/2010/main" val="3734319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22</a:t>
            </a:fld>
            <a:endParaRPr lang="en-US" dirty="0"/>
          </a:p>
        </p:txBody>
      </p:sp>
    </p:spTree>
    <p:extLst>
      <p:ext uri="{BB962C8B-B14F-4D97-AF65-F5344CB8AC3E}">
        <p14:creationId xmlns:p14="http://schemas.microsoft.com/office/powerpoint/2010/main" val="119346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394657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827301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40823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recorded in Matt 13 nearly verbatim. </a:t>
            </a:r>
          </a:p>
          <a:p>
            <a:r>
              <a:rPr lang="en-US" dirty="0"/>
              <a:t>Also recorded in Luke 4, but with significantly more detail if we assume the events are the same. </a:t>
            </a:r>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197777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284934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358530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990704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15</a:t>
            </a:fld>
            <a:endParaRPr lang="en-US" dirty="0"/>
          </a:p>
        </p:txBody>
      </p:sp>
    </p:spTree>
    <p:extLst>
      <p:ext uri="{BB962C8B-B14F-4D97-AF65-F5344CB8AC3E}">
        <p14:creationId xmlns:p14="http://schemas.microsoft.com/office/powerpoint/2010/main" val="1657027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6/30/2024</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6/30/2024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6/30/2024</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hasCustomPrompt="1"/>
          </p:nvPr>
        </p:nvSpPr>
        <p:spPr>
          <a:xfrm>
            <a:off x="449580" y="4423702"/>
            <a:ext cx="11292839" cy="1550378"/>
          </a:xfrm>
        </p:spPr>
        <p:txBody>
          <a:bodyPr>
            <a:noAutofit/>
          </a:bodyPr>
          <a:lstStyle>
            <a:lvl1pPr algn="ctr">
              <a:defRPr/>
            </a:lvl1pPr>
          </a:lstStyle>
          <a:p>
            <a:r>
              <a:rPr lang="en-US" dirty="0"/>
              <a:t>Click to add title</a:t>
            </a:r>
          </a:p>
        </p:txBody>
      </p:sp>
      <p:sp>
        <p:nvSpPr>
          <p:cNvPr id="3" name="Picture Placeholder 2">
            <a:extLst>
              <a:ext uri="{FF2B5EF4-FFF2-40B4-BE49-F238E27FC236}">
                <a16:creationId xmlns:a16="http://schemas.microsoft.com/office/drawing/2014/main" id="{D528BC27-38F1-47F3-EC35-7DD8B88A7533}"/>
              </a:ext>
            </a:extLst>
          </p:cNvPr>
          <p:cNvSpPr>
            <a:spLocks noGrp="1"/>
          </p:cNvSpPr>
          <p:nvPr>
            <p:ph type="pic" sz="quarter" idx="13" hasCustomPrompt="1"/>
          </p:nvPr>
        </p:nvSpPr>
        <p:spPr>
          <a:xfrm>
            <a:off x="449580" y="705104"/>
            <a:ext cx="11292840" cy="3643376"/>
          </a:xfrm>
          <a:custGeom>
            <a:avLst/>
            <a:gdLst>
              <a:gd name="connsiteX0" fmla="*/ 7593576 w 11292840"/>
              <a:gd name="connsiteY0" fmla="*/ 0 h 3643376"/>
              <a:gd name="connsiteX1" fmla="*/ 11292840 w 11292840"/>
              <a:gd name="connsiteY1" fmla="*/ 0 h 3643376"/>
              <a:gd name="connsiteX2" fmla="*/ 11292840 w 11292840"/>
              <a:gd name="connsiteY2" fmla="*/ 3643376 h 3643376"/>
              <a:gd name="connsiteX3" fmla="*/ 7593576 w 11292840"/>
              <a:gd name="connsiteY3" fmla="*/ 3643376 h 3643376"/>
              <a:gd name="connsiteX4" fmla="*/ 0 w 11292840"/>
              <a:gd name="connsiteY4" fmla="*/ 0 h 3643376"/>
              <a:gd name="connsiteX5" fmla="*/ 7489667 w 11292840"/>
              <a:gd name="connsiteY5" fmla="*/ 0 h 3643376"/>
              <a:gd name="connsiteX6" fmla="*/ 7489667 w 11292840"/>
              <a:gd name="connsiteY6" fmla="*/ 3643376 h 3643376"/>
              <a:gd name="connsiteX7" fmla="*/ 0 w 11292840"/>
              <a:gd name="connsiteY7" fmla="*/ 3643376 h 364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2840" h="3643376">
                <a:moveTo>
                  <a:pt x="7593576" y="0"/>
                </a:moveTo>
                <a:lnTo>
                  <a:pt x="11292840" y="0"/>
                </a:lnTo>
                <a:lnTo>
                  <a:pt x="11292840" y="3643376"/>
                </a:lnTo>
                <a:lnTo>
                  <a:pt x="7593576" y="3643376"/>
                </a:lnTo>
                <a:close/>
                <a:moveTo>
                  <a:pt x="0" y="0"/>
                </a:moveTo>
                <a:lnTo>
                  <a:pt x="7489667" y="0"/>
                </a:lnTo>
                <a:lnTo>
                  <a:pt x="7489667" y="3643376"/>
                </a:lnTo>
                <a:lnTo>
                  <a:pt x="0" y="3643376"/>
                </a:lnTo>
                <a:close/>
              </a:path>
            </a:pathLst>
          </a:custGeom>
          <a:solidFill>
            <a:schemeClr val="accent2"/>
          </a:solidFill>
        </p:spPr>
        <p:txBody>
          <a:bodyPr wrap="square" anchor="t">
            <a:noAutofit/>
          </a:bodyPr>
          <a:lstStyle>
            <a:lvl1pPr marL="0" indent="0" algn="ctr">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add picture</a:t>
            </a:r>
          </a:p>
          <a:p>
            <a:endParaRPr lang="en-US" dirty="0"/>
          </a:p>
        </p:txBody>
      </p:sp>
    </p:spTree>
    <p:extLst>
      <p:ext uri="{BB962C8B-B14F-4D97-AF65-F5344CB8AC3E}">
        <p14:creationId xmlns:p14="http://schemas.microsoft.com/office/powerpoint/2010/main" val="62533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bottom">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hasCustomPrompt="1"/>
          </p:nvPr>
        </p:nvSpPr>
        <p:spPr>
          <a:xfrm>
            <a:off x="457200" y="2878091"/>
            <a:ext cx="3729789" cy="3440485"/>
          </a:xfrm>
        </p:spPr>
        <p:txBody>
          <a:bodyPr tIns="182880" bIns="182880" anchor="ctr" anchorCtr="0">
            <a:noAutofit/>
          </a:bodyPr>
          <a:lstStyle/>
          <a:p>
            <a:r>
              <a:rPr lang="en-US" dirty="0"/>
              <a:t>Click to add title</a:t>
            </a:r>
            <a:endParaRPr lang="en-US" dirty="0">
              <a:solidFill>
                <a:schemeClr val="tx2"/>
              </a:solidFill>
            </a:endParaRPr>
          </a:p>
        </p:txBody>
      </p:sp>
      <p:sp>
        <p:nvSpPr>
          <p:cNvPr id="3" name="Picture Placeholder 2">
            <a:extLst>
              <a:ext uri="{FF2B5EF4-FFF2-40B4-BE49-F238E27FC236}">
                <a16:creationId xmlns:a16="http://schemas.microsoft.com/office/drawing/2014/main" id="{130F1D2B-CBE7-6279-2158-7A9F3B5D5C61}"/>
              </a:ext>
            </a:extLst>
          </p:cNvPr>
          <p:cNvSpPr>
            <a:spLocks noGrp="1"/>
          </p:cNvSpPr>
          <p:nvPr>
            <p:ph type="pic" sz="quarter" idx="19" hasCustomPrompt="1"/>
          </p:nvPr>
        </p:nvSpPr>
        <p:spPr>
          <a:xfrm>
            <a:off x="457200" y="670560"/>
            <a:ext cx="11267440" cy="2139696"/>
          </a:xfrm>
          <a:custGeom>
            <a:avLst/>
            <a:gdLst>
              <a:gd name="connsiteX0" fmla="*/ 3783068 w 11267440"/>
              <a:gd name="connsiteY0" fmla="*/ 0 h 2139696"/>
              <a:gd name="connsiteX1" fmla="*/ 11267440 w 11267440"/>
              <a:gd name="connsiteY1" fmla="*/ 0 h 2139696"/>
              <a:gd name="connsiteX2" fmla="*/ 11267440 w 11267440"/>
              <a:gd name="connsiteY2" fmla="*/ 2139696 h 2139696"/>
              <a:gd name="connsiteX3" fmla="*/ 3783068 w 11267440"/>
              <a:gd name="connsiteY3" fmla="*/ 2139696 h 2139696"/>
              <a:gd name="connsiteX4" fmla="*/ 0 w 11267440"/>
              <a:gd name="connsiteY4" fmla="*/ 0 h 2139696"/>
              <a:gd name="connsiteX5" fmla="*/ 3677799 w 11267440"/>
              <a:gd name="connsiteY5" fmla="*/ 0 h 2139696"/>
              <a:gd name="connsiteX6" fmla="*/ 3677799 w 11267440"/>
              <a:gd name="connsiteY6" fmla="*/ 2139696 h 2139696"/>
              <a:gd name="connsiteX7" fmla="*/ 0 w 11267440"/>
              <a:gd name="connsiteY7" fmla="*/ 2139696 h 213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7440" h="2139696">
                <a:moveTo>
                  <a:pt x="3783068" y="0"/>
                </a:moveTo>
                <a:lnTo>
                  <a:pt x="11267440" y="0"/>
                </a:lnTo>
                <a:lnTo>
                  <a:pt x="11267440" y="2139696"/>
                </a:lnTo>
                <a:lnTo>
                  <a:pt x="3783068" y="2139696"/>
                </a:lnTo>
                <a:close/>
                <a:moveTo>
                  <a:pt x="0" y="0"/>
                </a:moveTo>
                <a:lnTo>
                  <a:pt x="3677799" y="0"/>
                </a:lnTo>
                <a:lnTo>
                  <a:pt x="3677799" y="2139696"/>
                </a:lnTo>
                <a:lnTo>
                  <a:pt x="0" y="213969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7" name="Content Placeholder 5">
            <a:extLst>
              <a:ext uri="{FF2B5EF4-FFF2-40B4-BE49-F238E27FC236}">
                <a16:creationId xmlns:a16="http://schemas.microsoft.com/office/drawing/2014/main" id="{135EE74D-5A60-B83C-5C2D-7B6FEA778FCB}"/>
              </a:ext>
            </a:extLst>
          </p:cNvPr>
          <p:cNvSpPr>
            <a:spLocks noGrp="1"/>
          </p:cNvSpPr>
          <p:nvPr>
            <p:ph sz="quarter" idx="4" hasCustomPrompt="1"/>
          </p:nvPr>
        </p:nvSpPr>
        <p:spPr>
          <a:xfrm>
            <a:off x="4305827" y="2878091"/>
            <a:ext cx="7418813" cy="3440485"/>
          </a:xfrm>
        </p:spPr>
        <p:txBody>
          <a:bodyPr anchor="ctr" anchorCtr="0">
            <a:normAutofit/>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2BCF1FAD-0BAD-2574-3352-B152DF76C150}"/>
              </a:ext>
            </a:extLst>
          </p:cNvPr>
          <p:cNvSpPr>
            <a:spLocks noGrp="1"/>
          </p:cNvSpPr>
          <p:nvPr>
            <p:ph type="ftr" sz="quarter" idx="17"/>
          </p:nvPr>
        </p:nvSpPr>
        <p:spPr/>
        <p:txBody>
          <a:bodyPr/>
          <a:lstStyle/>
          <a:p>
            <a:endParaRPr lang="en-US" dirty="0"/>
          </a:p>
        </p:txBody>
      </p:sp>
      <p:sp>
        <p:nvSpPr>
          <p:cNvPr id="9" name="Date Placeholder 8">
            <a:extLst>
              <a:ext uri="{FF2B5EF4-FFF2-40B4-BE49-F238E27FC236}">
                <a16:creationId xmlns:a16="http://schemas.microsoft.com/office/drawing/2014/main" id="{EC328E41-645E-D257-FFF3-93344A8E4FA5}"/>
              </a:ext>
            </a:extLst>
          </p:cNvPr>
          <p:cNvSpPr>
            <a:spLocks noGrp="1"/>
          </p:cNvSpPr>
          <p:nvPr>
            <p:ph type="dt" sz="half" idx="16"/>
          </p:nvPr>
        </p:nvSpPr>
        <p:spPr/>
        <p:txBody>
          <a:bodyPr/>
          <a:lstStyle/>
          <a:p>
            <a:r>
              <a:rPr lang="en-US"/>
              <a:t>6/30/2024</a:t>
            </a:r>
            <a:endParaRPr lang="en-US" dirty="0"/>
          </a:p>
        </p:txBody>
      </p:sp>
      <p:sp>
        <p:nvSpPr>
          <p:cNvPr id="14" name="Slide Number Placeholder 13">
            <a:extLst>
              <a:ext uri="{FF2B5EF4-FFF2-40B4-BE49-F238E27FC236}">
                <a16:creationId xmlns:a16="http://schemas.microsoft.com/office/drawing/2014/main" id="{DEF9E45A-6561-C074-14CE-B3B63476D221}"/>
              </a:ext>
            </a:extLst>
          </p:cNvPr>
          <p:cNvSpPr>
            <a:spLocks noGrp="1"/>
          </p:cNvSpPr>
          <p:nvPr>
            <p:ph type="sldNum" sz="quarter" idx="18"/>
          </p:nvPr>
        </p:nvSpPr>
        <p:spPr>
          <a:xfrm>
            <a:off x="10672130"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858364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524000" y="1143000"/>
            <a:ext cx="9144000" cy="2585720"/>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1524000" y="3799840"/>
            <a:ext cx="9144000" cy="2052320"/>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2968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9" name="Content Placeholder 3">
            <a:extLst>
              <a:ext uri="{FF2B5EF4-FFF2-40B4-BE49-F238E27FC236}">
                <a16:creationId xmlns:a16="http://schemas.microsoft.com/office/drawing/2014/main" id="{ECA520B1-DC84-A47D-1F5E-CCD567EB2D86}"/>
              </a:ext>
            </a:extLst>
          </p:cNvPr>
          <p:cNvSpPr>
            <a:spLocks noGrp="1"/>
          </p:cNvSpPr>
          <p:nvPr>
            <p:ph sz="half" idx="13" hasCustomPrompt="1"/>
          </p:nvPr>
        </p:nvSpPr>
        <p:spPr>
          <a:xfrm>
            <a:off x="457200" y="2187362"/>
            <a:ext cx="3657600" cy="3633047"/>
          </a:xfrm>
        </p:spPr>
        <p:txBody>
          <a:bodyPr anchor="t">
            <a:normAutofit/>
          </a:bodyPr>
          <a:lstStyle>
            <a:lvl1pPr marL="34290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282437" y="2187361"/>
            <a:ext cx="744220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6/30/2024</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9833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6108219" y="741363"/>
            <a:ext cx="5626579" cy="1286219"/>
          </a:xfrm>
        </p:spPr>
        <p:txBody>
          <a:bodyPr anchor="b">
            <a:noAutofit/>
          </a:bodyPr>
          <a:lstStyle>
            <a:lvl1pPr algn="l">
              <a:defRPr sz="28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FCBE840D-FAED-31D9-AF31-112670D0FA2E}"/>
              </a:ext>
            </a:extLst>
          </p:cNvPr>
          <p:cNvSpPr>
            <a:spLocks noGrp="1"/>
          </p:cNvSpPr>
          <p:nvPr>
            <p:ph type="pic" sz="quarter" idx="13"/>
          </p:nvPr>
        </p:nvSpPr>
        <p:spPr>
          <a:xfrm>
            <a:off x="457200" y="761684"/>
            <a:ext cx="5171440" cy="5662230"/>
          </a:xfrm>
          <a:custGeom>
            <a:avLst/>
            <a:gdLst>
              <a:gd name="connsiteX0" fmla="*/ 0 w 5171440"/>
              <a:gd name="connsiteY0" fmla="*/ 5056400 h 5662230"/>
              <a:gd name="connsiteX1" fmla="*/ 3685975 w 5171440"/>
              <a:gd name="connsiteY1" fmla="*/ 5056400 h 5662230"/>
              <a:gd name="connsiteX2" fmla="*/ 3685975 w 5171440"/>
              <a:gd name="connsiteY2" fmla="*/ 5662230 h 5662230"/>
              <a:gd name="connsiteX3" fmla="*/ 0 w 5171440"/>
              <a:gd name="connsiteY3" fmla="*/ 5662230 h 5662230"/>
              <a:gd name="connsiteX4" fmla="*/ 3789884 w 5171440"/>
              <a:gd name="connsiteY4" fmla="*/ 0 h 5662230"/>
              <a:gd name="connsiteX5" fmla="*/ 5171440 w 5171440"/>
              <a:gd name="connsiteY5" fmla="*/ 0 h 5662230"/>
              <a:gd name="connsiteX6" fmla="*/ 5171440 w 5171440"/>
              <a:gd name="connsiteY6" fmla="*/ 5662230 h 5662230"/>
              <a:gd name="connsiteX7" fmla="*/ 3789884 w 5171440"/>
              <a:gd name="connsiteY7" fmla="*/ 5662230 h 5662230"/>
              <a:gd name="connsiteX8" fmla="*/ 3789884 w 5171440"/>
              <a:gd name="connsiteY8" fmla="*/ 5056400 h 5662230"/>
              <a:gd name="connsiteX9" fmla="*/ 5168980 w 5171440"/>
              <a:gd name="connsiteY9" fmla="*/ 5056400 h 5662230"/>
              <a:gd name="connsiteX10" fmla="*/ 5168980 w 5171440"/>
              <a:gd name="connsiteY10" fmla="*/ 4956108 h 5662230"/>
              <a:gd name="connsiteX11" fmla="*/ 3789884 w 5171440"/>
              <a:gd name="connsiteY11" fmla="*/ 4956108 h 5662230"/>
              <a:gd name="connsiteX12" fmla="*/ 0 w 5171440"/>
              <a:gd name="connsiteY12" fmla="*/ 0 h 5662230"/>
              <a:gd name="connsiteX13" fmla="*/ 3685975 w 5171440"/>
              <a:gd name="connsiteY13" fmla="*/ 0 h 5662230"/>
              <a:gd name="connsiteX14" fmla="*/ 3685975 w 5171440"/>
              <a:gd name="connsiteY14" fmla="*/ 4956108 h 5662230"/>
              <a:gd name="connsiteX15" fmla="*/ 0 w 5171440"/>
              <a:gd name="connsiteY15" fmla="*/ 4956108 h 566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1440" h="5662230">
                <a:moveTo>
                  <a:pt x="0" y="5056400"/>
                </a:moveTo>
                <a:lnTo>
                  <a:pt x="3685975" y="5056400"/>
                </a:lnTo>
                <a:lnTo>
                  <a:pt x="3685975" y="5662230"/>
                </a:lnTo>
                <a:lnTo>
                  <a:pt x="0" y="5662230"/>
                </a:lnTo>
                <a:close/>
                <a:moveTo>
                  <a:pt x="3789884" y="0"/>
                </a:moveTo>
                <a:lnTo>
                  <a:pt x="5171440" y="0"/>
                </a:lnTo>
                <a:lnTo>
                  <a:pt x="5171440" y="5662230"/>
                </a:lnTo>
                <a:lnTo>
                  <a:pt x="3789884" y="5662230"/>
                </a:lnTo>
                <a:lnTo>
                  <a:pt x="3789884" y="5056400"/>
                </a:lnTo>
                <a:lnTo>
                  <a:pt x="5168980" y="5056400"/>
                </a:lnTo>
                <a:lnTo>
                  <a:pt x="5168980" y="4956108"/>
                </a:lnTo>
                <a:lnTo>
                  <a:pt x="3789884" y="4956108"/>
                </a:lnTo>
                <a:close/>
                <a:moveTo>
                  <a:pt x="0" y="0"/>
                </a:moveTo>
                <a:lnTo>
                  <a:pt x="3685975" y="0"/>
                </a:lnTo>
                <a:lnTo>
                  <a:pt x="3685975" y="4956108"/>
                </a:lnTo>
                <a:lnTo>
                  <a:pt x="0" y="4956108"/>
                </a:lnTo>
                <a:close/>
              </a:path>
            </a:pathLst>
          </a:custGeom>
          <a:solidFill>
            <a:schemeClr val="accent2"/>
          </a:solidFill>
        </p:spPr>
        <p:txBody>
          <a:bodyPr wrap="square">
            <a:noAutofit/>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1E22983C-26B8-DE15-E309-D0E93B8C6996}"/>
              </a:ext>
            </a:extLst>
          </p:cNvPr>
          <p:cNvSpPr>
            <a:spLocks noGrp="1"/>
          </p:cNvSpPr>
          <p:nvPr>
            <p:ph idx="1" hasCustomPrompt="1"/>
          </p:nvPr>
        </p:nvSpPr>
        <p:spPr>
          <a:xfrm>
            <a:off x="6106160" y="2235200"/>
            <a:ext cx="5628639" cy="4188713"/>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6/30/2024</a:t>
            </a:r>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a:xfrm>
            <a:off x="10682289" y="6423914"/>
            <a:ext cx="1052510"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4052633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447040" y="725444"/>
            <a:ext cx="11277600" cy="1044253"/>
          </a:xfrm>
        </p:spPr>
        <p:txBody>
          <a:bodyPr anchor="b" anchorCtr="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457200" y="2245360"/>
            <a:ext cx="3342640" cy="3992880"/>
          </a:xfrm>
        </p:spPr>
        <p:txBody>
          <a:bodyPr anchor="t"/>
          <a:lstStyle>
            <a:lvl1pPr marL="0" indent="0">
              <a:buNone/>
              <a:defRPr/>
            </a:lvl1pPr>
            <a:lvl2pPr marL="324000" indent="0">
              <a:buNone/>
              <a:defRPr/>
            </a:lvl2pPr>
            <a:lvl3pPr marL="630000" indent="0">
              <a:buNone/>
              <a:defRPr/>
            </a:lvl3pPr>
            <a:lvl4pPr marL="1008000" indent="0">
              <a:buNone/>
              <a:defRPr/>
            </a:lvl4pPr>
            <a:lvl5pPr marL="13680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236720" y="2236109"/>
            <a:ext cx="7498080" cy="4002131"/>
          </a:xfrm>
        </p:spPr>
        <p:txBody>
          <a:body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6/30/2024</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a:xfrm>
            <a:off x="10682290" y="6423914"/>
            <a:ext cx="1052510"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555291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4" name="Content Placeholder 3"/>
          <p:cNvSpPr>
            <a:spLocks noGrp="1"/>
          </p:cNvSpPr>
          <p:nvPr>
            <p:ph sz="half" idx="2" hasCustomPrompt="1"/>
          </p:nvPr>
        </p:nvSpPr>
        <p:spPr>
          <a:xfrm>
            <a:off x="457200" y="2318490"/>
            <a:ext cx="737108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E6EDC6B-B9AA-A4D9-A782-C38A0F84F63F}"/>
              </a:ext>
            </a:extLst>
          </p:cNvPr>
          <p:cNvSpPr>
            <a:spLocks noGrp="1"/>
          </p:cNvSpPr>
          <p:nvPr>
            <p:ph sz="half" idx="13" hasCustomPrompt="1"/>
          </p:nvPr>
        </p:nvSpPr>
        <p:spPr>
          <a:xfrm>
            <a:off x="7993378" y="2318490"/>
            <a:ext cx="3731262" cy="3633047"/>
          </a:xfrm>
        </p:spPr>
        <p:txBody>
          <a:bodyPr anchor="t">
            <a:normAutofit/>
          </a:bodyPr>
          <a:lstStyle>
            <a:lvl1pPr marL="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6/30/2024</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68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6/30/2024</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457199" y="705124"/>
            <a:ext cx="11272649" cy="1062716"/>
          </a:xfrm>
        </p:spPr>
        <p:txBody>
          <a:bodyPr anchor="b" anchorCtr="0">
            <a:noAutofit/>
          </a:bodyPr>
          <a:lstStyle/>
          <a:p>
            <a:r>
              <a:rPr lang="en-US"/>
              <a:t>Click to edit Master title style</a:t>
            </a:r>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457201" y="2234979"/>
            <a:ext cx="11272648" cy="3969606"/>
          </a:xfrm>
        </p:spPr>
        <p:txBody>
          <a:bodyPr/>
          <a:lstStyle/>
          <a:p>
            <a:r>
              <a:rPr lang="en-US"/>
              <a:t>Click icon to add table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6/30/2024</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a:xfrm>
            <a:off x="10558300" y="6423914"/>
            <a:ext cx="1171548"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386264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462151" y="666984"/>
            <a:ext cx="3672970" cy="2125911"/>
          </a:xfrm>
        </p:spPr>
        <p:txBody>
          <a:bodyPr>
            <a:noAutofit/>
          </a:bodyPr>
          <a:lstStyle>
            <a:lvl1pPr algn="l">
              <a:defRPr/>
            </a:lvl1pPr>
          </a:lstStyle>
          <a:p>
            <a:r>
              <a:rPr lang="en-US" noProof="0"/>
              <a:t>Click to edit Master title style</a:t>
            </a:r>
            <a:endParaRPr lang="en-US" noProof="0" dirty="0"/>
          </a:p>
        </p:txBody>
      </p:sp>
      <p:sp>
        <p:nvSpPr>
          <p:cNvPr id="2" name="Content Placeholder 5">
            <a:extLst>
              <a:ext uri="{FF2B5EF4-FFF2-40B4-BE49-F238E27FC236}">
                <a16:creationId xmlns:a16="http://schemas.microsoft.com/office/drawing/2014/main" id="{5A0AD703-0A43-5323-CCB2-832D424EF2DB}"/>
              </a:ext>
            </a:extLst>
          </p:cNvPr>
          <p:cNvSpPr>
            <a:spLocks noGrp="1"/>
          </p:cNvSpPr>
          <p:nvPr>
            <p:ph sz="quarter" idx="4" hasCustomPrompt="1"/>
          </p:nvPr>
        </p:nvSpPr>
        <p:spPr>
          <a:xfrm>
            <a:off x="462151" y="2862479"/>
            <a:ext cx="3672970" cy="3491849"/>
          </a:xfrm>
        </p:spPr>
        <p:txBody>
          <a:bodyPr anchor="t" anchorCtr="0">
            <a:normAutofit/>
          </a:bodyPr>
          <a:lstStyle>
            <a:lvl1pPr marL="0" indent="0">
              <a:buNone/>
              <a:defRPr/>
            </a:lvl1pPr>
          </a:lstStyle>
          <a:p>
            <a:pPr lvl="0"/>
            <a:r>
              <a:rPr lang="en-US" noProof="0" dirty="0"/>
              <a:t>Click to add text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Picture Placeholder 3">
            <a:extLst>
              <a:ext uri="{FF2B5EF4-FFF2-40B4-BE49-F238E27FC236}">
                <a16:creationId xmlns:a16="http://schemas.microsoft.com/office/drawing/2014/main" id="{4627B629-9CBE-3ECF-2D88-F07AACD0374E}"/>
              </a:ext>
            </a:extLst>
          </p:cNvPr>
          <p:cNvSpPr>
            <a:spLocks noGrp="1"/>
          </p:cNvSpPr>
          <p:nvPr>
            <p:ph type="pic" sz="quarter" idx="13" hasCustomPrompt="1"/>
          </p:nvPr>
        </p:nvSpPr>
        <p:spPr>
          <a:xfrm>
            <a:off x="4231970" y="666985"/>
            <a:ext cx="7497880" cy="5687344"/>
          </a:xfrm>
          <a:custGeom>
            <a:avLst/>
            <a:gdLst>
              <a:gd name="connsiteX0" fmla="*/ 3803282 w 7497880"/>
              <a:gd name="connsiteY0" fmla="*/ 0 h 5687344"/>
              <a:gd name="connsiteX1" fmla="*/ 7497880 w 7497880"/>
              <a:gd name="connsiteY1" fmla="*/ 0 h 5687344"/>
              <a:gd name="connsiteX2" fmla="*/ 7497880 w 7497880"/>
              <a:gd name="connsiteY2" fmla="*/ 4581885 h 5687344"/>
              <a:gd name="connsiteX3" fmla="*/ 3803282 w 7497880"/>
              <a:gd name="connsiteY3" fmla="*/ 4581885 h 5687344"/>
              <a:gd name="connsiteX4" fmla="*/ 0 w 7497880"/>
              <a:gd name="connsiteY4" fmla="*/ 0 h 5687344"/>
              <a:gd name="connsiteX5" fmla="*/ 3699373 w 7497880"/>
              <a:gd name="connsiteY5" fmla="*/ 0 h 5687344"/>
              <a:gd name="connsiteX6" fmla="*/ 3699373 w 7497880"/>
              <a:gd name="connsiteY6" fmla="*/ 4581885 h 5687344"/>
              <a:gd name="connsiteX7" fmla="*/ 2 w 7497880"/>
              <a:gd name="connsiteY7" fmla="*/ 4581885 h 5687344"/>
              <a:gd name="connsiteX8" fmla="*/ 2 w 7497880"/>
              <a:gd name="connsiteY8" fmla="*/ 4679200 h 5687344"/>
              <a:gd name="connsiteX9" fmla="*/ 3699373 w 7497880"/>
              <a:gd name="connsiteY9" fmla="*/ 4679200 h 5687344"/>
              <a:gd name="connsiteX10" fmla="*/ 3699373 w 7497880"/>
              <a:gd name="connsiteY10" fmla="*/ 5679350 h 5687344"/>
              <a:gd name="connsiteX11" fmla="*/ 3803282 w 7497880"/>
              <a:gd name="connsiteY11" fmla="*/ 5679350 h 5687344"/>
              <a:gd name="connsiteX12" fmla="*/ 3803282 w 7497880"/>
              <a:gd name="connsiteY12" fmla="*/ 4679200 h 5687344"/>
              <a:gd name="connsiteX13" fmla="*/ 7497880 w 7497880"/>
              <a:gd name="connsiteY13" fmla="*/ 4679200 h 5687344"/>
              <a:gd name="connsiteX14" fmla="*/ 7497880 w 7497880"/>
              <a:gd name="connsiteY14" fmla="*/ 5687344 h 5687344"/>
              <a:gd name="connsiteX15" fmla="*/ 0 w 7497880"/>
              <a:gd name="connsiteY15" fmla="*/ 5687344 h 56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7880" h="5687344">
                <a:moveTo>
                  <a:pt x="3803282" y="0"/>
                </a:moveTo>
                <a:lnTo>
                  <a:pt x="7497880" y="0"/>
                </a:lnTo>
                <a:lnTo>
                  <a:pt x="7497880" y="4581885"/>
                </a:lnTo>
                <a:lnTo>
                  <a:pt x="3803282" y="4581885"/>
                </a:lnTo>
                <a:close/>
                <a:moveTo>
                  <a:pt x="0" y="0"/>
                </a:moveTo>
                <a:lnTo>
                  <a:pt x="3699373" y="0"/>
                </a:lnTo>
                <a:lnTo>
                  <a:pt x="3699373" y="4581885"/>
                </a:lnTo>
                <a:lnTo>
                  <a:pt x="2" y="4581885"/>
                </a:lnTo>
                <a:lnTo>
                  <a:pt x="2" y="4679200"/>
                </a:lnTo>
                <a:lnTo>
                  <a:pt x="3699373" y="4679200"/>
                </a:lnTo>
                <a:lnTo>
                  <a:pt x="3699373" y="5679350"/>
                </a:lnTo>
                <a:lnTo>
                  <a:pt x="3803282" y="5679350"/>
                </a:lnTo>
                <a:lnTo>
                  <a:pt x="3803282" y="4679200"/>
                </a:lnTo>
                <a:lnTo>
                  <a:pt x="7497880" y="4679200"/>
                </a:lnTo>
                <a:lnTo>
                  <a:pt x="7497880" y="5687344"/>
                </a:lnTo>
                <a:lnTo>
                  <a:pt x="0" y="5687344"/>
                </a:lnTo>
                <a:close/>
              </a:path>
            </a:pathLst>
          </a:custGeom>
          <a:solidFill>
            <a:schemeClr val="accent2"/>
          </a:solidFill>
        </p:spPr>
        <p:txBody>
          <a:bodyPr wrap="square" anchor="t">
            <a:noAutofit/>
          </a:bodyPr>
          <a:lstStyle>
            <a:lvl1pPr marL="0" indent="0" algn="ctr">
              <a:buNone/>
              <a:defRPr/>
            </a:lvl1pPr>
          </a:lstStyle>
          <a:p>
            <a:r>
              <a:rPr lang="en-US" noProof="0" dirty="0"/>
              <a:t>Click to add picture</a:t>
            </a:r>
          </a:p>
        </p:txBody>
      </p:sp>
      <p:sp>
        <p:nvSpPr>
          <p:cNvPr id="6" name="Date Placeholder 5">
            <a:extLst>
              <a:ext uri="{FF2B5EF4-FFF2-40B4-BE49-F238E27FC236}">
                <a16:creationId xmlns:a16="http://schemas.microsoft.com/office/drawing/2014/main" id="{90DD7D93-4C4D-E385-9F8C-40536F0BDEA2}"/>
              </a:ext>
            </a:extLst>
          </p:cNvPr>
          <p:cNvSpPr>
            <a:spLocks noGrp="1"/>
          </p:cNvSpPr>
          <p:nvPr>
            <p:ph type="dt" sz="half" idx="14"/>
          </p:nvPr>
        </p:nvSpPr>
        <p:spPr/>
        <p:txBody>
          <a:bodyPr/>
          <a:lstStyle/>
          <a:p>
            <a:r>
              <a:rPr lang="en-US" noProof="0"/>
              <a:t>6/30/2024</a:t>
            </a:r>
            <a:endParaRPr lang="en-US" noProof="0" dirty="0"/>
          </a:p>
        </p:txBody>
      </p:sp>
      <p:sp>
        <p:nvSpPr>
          <p:cNvPr id="7" name="Footer Placeholder 6">
            <a:extLst>
              <a:ext uri="{FF2B5EF4-FFF2-40B4-BE49-F238E27FC236}">
                <a16:creationId xmlns:a16="http://schemas.microsoft.com/office/drawing/2014/main" id="{BC99FA72-244D-9DC3-C9B7-E7DAD50A01F7}"/>
              </a:ext>
            </a:extLst>
          </p:cNvPr>
          <p:cNvSpPr>
            <a:spLocks noGrp="1"/>
          </p:cNvSpPr>
          <p:nvPr>
            <p:ph type="ftr" sz="quarter" idx="15"/>
          </p:nvPr>
        </p:nvSpPr>
        <p:spPr/>
        <p:txBody>
          <a:bodyPr/>
          <a:lstStyle/>
          <a:p>
            <a:endParaRPr lang="en-US" noProof="0" dirty="0"/>
          </a:p>
        </p:txBody>
      </p:sp>
      <p:sp>
        <p:nvSpPr>
          <p:cNvPr id="8" name="Slide Number Placeholder 7">
            <a:extLst>
              <a:ext uri="{FF2B5EF4-FFF2-40B4-BE49-F238E27FC236}">
                <a16:creationId xmlns:a16="http://schemas.microsoft.com/office/drawing/2014/main" id="{725A4F6F-66FD-CDA5-7F8F-F5FD6382CFCF}"/>
              </a:ext>
            </a:extLst>
          </p:cNvPr>
          <p:cNvSpPr>
            <a:spLocks noGrp="1"/>
          </p:cNvSpPr>
          <p:nvPr>
            <p:ph type="sldNum" sz="quarter" idx="16"/>
          </p:nvPr>
        </p:nvSpPr>
        <p:spPr>
          <a:xfrm>
            <a:off x="10677340" y="6423914"/>
            <a:ext cx="1052510" cy="365125"/>
          </a:xfrm>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28923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6/30/2024</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6/30/2024</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6/30/2024</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6/30/2024</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6/30/2024</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6/30/2024</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6/30/2024</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6/30/2024</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3"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Lst>
  <p:hf sldNum="0" hdr="0" ft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 name="Rectangle 1053">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56" name="Rectangle 1055">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58" name="Rectangle 1057">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60" name="Rectangle 1059">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062" name="Rectangle 1061">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 name="Picture 10" descr="Color of the Wheat Fields | Corduroys and Coffee">
            <a:extLst>
              <a:ext uri="{FF2B5EF4-FFF2-40B4-BE49-F238E27FC236}">
                <a16:creationId xmlns:a16="http://schemas.microsoft.com/office/drawing/2014/main" id="{528E1DC5-25EC-E154-F47B-35A671096F03}"/>
              </a:ext>
            </a:extLst>
          </p:cNvPr>
          <p:cNvPicPr>
            <a:picLocks noGrp="1" noChangeAspect="1" noChangeArrowheads="1"/>
          </p:cNvPicPr>
          <p:nvPr>
            <p:ph type="pic" sz="quarter" idx="13"/>
          </p:nvPr>
        </p:nvPicPr>
        <p:blipFill rotWithShape="1">
          <a:blip r:embed="rId3">
            <a:alphaModFix/>
            <a:extLst>
              <a:ext uri="{28A0092B-C50C-407E-A947-70E740481C1C}">
                <a14:useLocalDpi xmlns:a14="http://schemas.microsoft.com/office/drawing/2010/main" val="0"/>
              </a:ext>
            </a:extLst>
          </a:blip>
          <a:srcRect t="8022" b="80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4" name="Rectangle 1063">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a:xfrm>
            <a:off x="965201" y="3591034"/>
            <a:ext cx="10225530" cy="1475013"/>
          </a:xfrm>
        </p:spPr>
        <p:txBody>
          <a:bodyPr vert="horz" lIns="91440" tIns="45720" rIns="91440" bIns="45720" rtlCol="0" anchor="b">
            <a:normAutofit/>
          </a:bodyPr>
          <a:lstStyle/>
          <a:p>
            <a:pPr>
              <a:lnSpc>
                <a:spcPct val="90000"/>
              </a:lnSpc>
            </a:pPr>
            <a:r>
              <a:rPr lang="en-US" sz="3100" dirty="0">
                <a:solidFill>
                  <a:schemeClr val="bg1"/>
                </a:solidFill>
              </a:rPr>
              <a:t>The Gospel of Mark</a:t>
            </a:r>
            <a:br>
              <a:rPr lang="en-US" sz="3100" dirty="0">
                <a:solidFill>
                  <a:schemeClr val="bg1"/>
                </a:solidFill>
              </a:rPr>
            </a:br>
            <a:r>
              <a:rPr lang="en-US" sz="3100" dirty="0">
                <a:solidFill>
                  <a:schemeClr val="bg1"/>
                </a:solidFill>
              </a:rPr>
              <a:t>Familiarity </a:t>
            </a:r>
            <a:r>
              <a:rPr lang="en-US" sz="3100">
                <a:solidFill>
                  <a:schemeClr val="bg1"/>
                </a:solidFill>
              </a:rPr>
              <a:t>and failure</a:t>
            </a:r>
            <a:br>
              <a:rPr lang="en-US" sz="3100" dirty="0">
                <a:solidFill>
                  <a:schemeClr val="bg1"/>
                </a:solidFill>
              </a:rPr>
            </a:br>
            <a:r>
              <a:rPr lang="en-US" sz="3100" dirty="0">
                <a:solidFill>
                  <a:schemeClr val="bg1"/>
                </a:solidFill>
              </a:rPr>
              <a:t>Mark 6:1- 6</a:t>
            </a:r>
          </a:p>
        </p:txBody>
      </p:sp>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698-AD68-B781-8BA6-B82A144B2FCC}"/>
              </a:ext>
            </a:extLst>
          </p:cNvPr>
          <p:cNvSpPr>
            <a:spLocks noGrp="1"/>
          </p:cNvSpPr>
          <p:nvPr>
            <p:ph type="title"/>
          </p:nvPr>
        </p:nvSpPr>
        <p:spPr>
          <a:xfrm>
            <a:off x="581193" y="729658"/>
            <a:ext cx="11029616" cy="988332"/>
          </a:xfrm>
        </p:spPr>
        <p:txBody>
          <a:bodyPr/>
          <a:lstStyle/>
          <a:p>
            <a:r>
              <a:rPr lang="en-US" dirty="0"/>
              <a:t>failure</a:t>
            </a:r>
          </a:p>
        </p:txBody>
      </p:sp>
      <p:sp>
        <p:nvSpPr>
          <p:cNvPr id="3" name="Content Placeholder 2">
            <a:extLst>
              <a:ext uri="{FF2B5EF4-FFF2-40B4-BE49-F238E27FC236}">
                <a16:creationId xmlns:a16="http://schemas.microsoft.com/office/drawing/2014/main" id="{06D3C45D-7514-A681-3D4C-57741CF52855}"/>
              </a:ext>
            </a:extLst>
          </p:cNvPr>
          <p:cNvSpPr>
            <a:spLocks noGrp="1"/>
          </p:cNvSpPr>
          <p:nvPr>
            <p:ph sz="half" idx="1"/>
          </p:nvPr>
        </p:nvSpPr>
        <p:spPr>
          <a:xfrm>
            <a:off x="581193" y="2228003"/>
            <a:ext cx="5194767" cy="4385335"/>
          </a:xfrm>
        </p:spPr>
        <p:txBody>
          <a:bodyPr>
            <a:noAutofit/>
          </a:bodyPr>
          <a:lstStyle/>
          <a:p>
            <a:pPr marL="0" indent="0">
              <a:buNone/>
            </a:pPr>
            <a:r>
              <a:rPr lang="en-US" sz="2000" i="1" dirty="0"/>
              <a:t>Jesus left there and went to his hometown, accompanied by his disciples</a:t>
            </a:r>
          </a:p>
          <a:p>
            <a:pPr marL="0" indent="0">
              <a:buNone/>
            </a:pPr>
            <a:r>
              <a:rPr lang="en-US" sz="2000" i="1" dirty="0"/>
              <a:t>He could not do any miracles there, except lay his hands on a few sick people and heal them.  He was amazed at their lack of faith.</a:t>
            </a:r>
          </a:p>
          <a:p>
            <a:pPr marL="0" indent="0">
              <a:buNone/>
            </a:pPr>
            <a:r>
              <a:rPr lang="en-US" sz="2000" dirty="0"/>
              <a:t>The passage implies that Jesus could not do many miracles because his hometown did not give him the opportunity. He healed those who were bought to him. Matthew 13:58 says “did not do”.</a:t>
            </a:r>
          </a:p>
          <a:p>
            <a:pPr marL="0" indent="0">
              <a:buNone/>
            </a:pPr>
            <a:r>
              <a:rPr lang="en-US" sz="2000" dirty="0"/>
              <a:t>Why do you think the townspeople wouldn’t have been excited and met Jesus with expectation and huge groups of people needing healing?</a:t>
            </a:r>
          </a:p>
          <a:p>
            <a:endParaRPr lang="en-US" sz="2000" dirty="0"/>
          </a:p>
        </p:txBody>
      </p:sp>
      <p:sp>
        <p:nvSpPr>
          <p:cNvPr id="4" name="Content Placeholder 3">
            <a:extLst>
              <a:ext uri="{FF2B5EF4-FFF2-40B4-BE49-F238E27FC236}">
                <a16:creationId xmlns:a16="http://schemas.microsoft.com/office/drawing/2014/main" id="{46AD7335-883E-5F4A-AF5B-9D18725A4FAD}"/>
              </a:ext>
            </a:extLst>
          </p:cNvPr>
          <p:cNvSpPr>
            <a:spLocks noGrp="1"/>
          </p:cNvSpPr>
          <p:nvPr>
            <p:ph sz="half" idx="2"/>
          </p:nvPr>
        </p:nvSpPr>
        <p:spPr>
          <a:xfrm>
            <a:off x="6416675" y="1475715"/>
            <a:ext cx="5194300" cy="4385335"/>
          </a:xfrm>
        </p:spPr>
        <p:txBody>
          <a:bodyPr>
            <a:noAutofit/>
          </a:bodyPr>
          <a:lstStyle/>
          <a:p>
            <a:r>
              <a:rPr lang="en-US" sz="2000" dirty="0"/>
              <a:t>What do you think the disciples expectations were for Jesus’ homecoming? (see Mark 3:21)</a:t>
            </a:r>
          </a:p>
          <a:p>
            <a:r>
              <a:rPr lang="en-US" sz="2000" dirty="0"/>
              <a:t>What do you think the disciples thought afterwards? Do you consider this a failure? </a:t>
            </a:r>
          </a:p>
          <a:p>
            <a:r>
              <a:rPr lang="en-US" sz="2000" dirty="0"/>
              <a:t>Why do you think Mark (And Matthew and Luke) felt this event was important enough to include in the Gospels? </a:t>
            </a:r>
          </a:p>
          <a:p>
            <a:r>
              <a:rPr lang="en-US" sz="2000" dirty="0"/>
              <a:t>How is this passage applicable to us in sharing the Gospel with those we are closest to?</a:t>
            </a:r>
          </a:p>
        </p:txBody>
      </p:sp>
      <p:sp>
        <p:nvSpPr>
          <p:cNvPr id="5" name="Date Placeholder 4">
            <a:extLst>
              <a:ext uri="{FF2B5EF4-FFF2-40B4-BE49-F238E27FC236}">
                <a16:creationId xmlns:a16="http://schemas.microsoft.com/office/drawing/2014/main" id="{3527308A-8DC9-D3F5-51C2-E4E334732738}"/>
              </a:ext>
            </a:extLst>
          </p:cNvPr>
          <p:cNvSpPr>
            <a:spLocks noGrp="1"/>
          </p:cNvSpPr>
          <p:nvPr>
            <p:ph type="dt" sz="half" idx="10"/>
          </p:nvPr>
        </p:nvSpPr>
        <p:spPr>
          <a:xfrm>
            <a:off x="7605951" y="6423914"/>
            <a:ext cx="2844799" cy="365125"/>
          </a:xfrm>
        </p:spPr>
        <p:txBody>
          <a:bodyPr/>
          <a:lstStyle/>
          <a:p>
            <a:r>
              <a:rPr lang="en-US"/>
              <a:t>6/30/2024</a:t>
            </a:r>
            <a:endParaRPr lang="en-US" dirty="0"/>
          </a:p>
        </p:txBody>
      </p:sp>
    </p:spTree>
    <p:extLst>
      <p:ext uri="{BB962C8B-B14F-4D97-AF65-F5344CB8AC3E}">
        <p14:creationId xmlns:p14="http://schemas.microsoft.com/office/powerpoint/2010/main" val="257898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15C903-DDEE-533E-5E2D-5F2A6E3F7746}"/>
              </a:ext>
            </a:extLst>
          </p:cNvPr>
          <p:cNvSpPr>
            <a:spLocks noGrp="1"/>
          </p:cNvSpPr>
          <p:nvPr>
            <p:ph type="ctrTitle"/>
          </p:nvPr>
        </p:nvSpPr>
        <p:spPr/>
        <p:txBody>
          <a:bodyPr/>
          <a:lstStyle/>
          <a:p>
            <a:r>
              <a:rPr lang="en-US" dirty="0"/>
              <a:t>Application – familiarity &amp; failure</a:t>
            </a:r>
          </a:p>
        </p:txBody>
      </p:sp>
      <p:pic>
        <p:nvPicPr>
          <p:cNvPr id="9218" name="Picture 2">
            <a:extLst>
              <a:ext uri="{FF2B5EF4-FFF2-40B4-BE49-F238E27FC236}">
                <a16:creationId xmlns:a16="http://schemas.microsoft.com/office/drawing/2014/main" id="{B707A9B0-66B2-7904-D3A1-91F65FAE280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30638" b="306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44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DFBD71-6A9B-8A9F-80DD-8E1E2461B198}"/>
              </a:ext>
            </a:extLst>
          </p:cNvPr>
          <p:cNvSpPr>
            <a:spLocks noGrp="1"/>
          </p:cNvSpPr>
          <p:nvPr>
            <p:ph type="title"/>
          </p:nvPr>
        </p:nvSpPr>
        <p:spPr/>
        <p:txBody>
          <a:bodyPr anchor="ctr"/>
          <a:lstStyle/>
          <a:p>
            <a:r>
              <a:rPr lang="en-US" dirty="0"/>
              <a:t>The Problem with Familiarity</a:t>
            </a:r>
          </a:p>
        </p:txBody>
      </p:sp>
      <p:sp>
        <p:nvSpPr>
          <p:cNvPr id="9" name="Text Placeholder 8">
            <a:extLst>
              <a:ext uri="{FF2B5EF4-FFF2-40B4-BE49-F238E27FC236}">
                <a16:creationId xmlns:a16="http://schemas.microsoft.com/office/drawing/2014/main" id="{1C683079-9E4B-DB38-3BFD-41F63F44F779}"/>
              </a:ext>
            </a:extLst>
          </p:cNvPr>
          <p:cNvSpPr>
            <a:spLocks noGrp="1"/>
          </p:cNvSpPr>
          <p:nvPr>
            <p:ph sz="half" idx="1"/>
          </p:nvPr>
        </p:nvSpPr>
        <p:spPr/>
        <p:txBody>
          <a:bodyPr>
            <a:normAutofit lnSpcReduction="10000"/>
          </a:bodyPr>
          <a:lstStyle/>
          <a:p>
            <a:r>
              <a:rPr lang="en-US" sz="2000" dirty="0"/>
              <a:t>The townspeople ask these questions: </a:t>
            </a:r>
          </a:p>
          <a:p>
            <a:pPr lvl="1"/>
            <a:r>
              <a:rPr lang="en-US" sz="2000" dirty="0"/>
              <a:t>Where did this man get these things</a:t>
            </a:r>
          </a:p>
          <a:p>
            <a:pPr lvl="1"/>
            <a:r>
              <a:rPr lang="en-US" sz="2000" dirty="0"/>
              <a:t>What's this wisdom that has been given him</a:t>
            </a:r>
          </a:p>
          <a:p>
            <a:pPr lvl="1"/>
            <a:r>
              <a:rPr lang="en-US" sz="2000" dirty="0"/>
              <a:t>What are these remarkable miracles he is performing</a:t>
            </a:r>
          </a:p>
          <a:p>
            <a:pPr lvl="1"/>
            <a:r>
              <a:rPr lang="en-US" sz="2000" dirty="0"/>
              <a:t>Isn't this Mary's son and the brother of James, Joseph, Judas and Simon</a:t>
            </a:r>
          </a:p>
          <a:p>
            <a:r>
              <a:rPr lang="en-US" sz="2000" dirty="0"/>
              <a:t>They do not ask </a:t>
            </a:r>
            <a:r>
              <a:rPr lang="en-US" sz="2000" b="1" u="sng" dirty="0"/>
              <a:t>“Who is Jesus?”</a:t>
            </a:r>
            <a:r>
              <a:rPr lang="en-US" sz="2000" dirty="0"/>
              <a:t> or</a:t>
            </a:r>
            <a:r>
              <a:rPr lang="en-US" sz="2000" b="1" u="sng" dirty="0"/>
              <a:t> “What does this mean?”</a:t>
            </a:r>
          </a:p>
        </p:txBody>
      </p:sp>
      <p:sp>
        <p:nvSpPr>
          <p:cNvPr id="6" name="Date Placeholder 5">
            <a:extLst>
              <a:ext uri="{FF2B5EF4-FFF2-40B4-BE49-F238E27FC236}">
                <a16:creationId xmlns:a16="http://schemas.microsoft.com/office/drawing/2014/main" id="{C702FAC5-9DF9-FB07-33AE-BC6A0353A89A}"/>
              </a:ext>
            </a:extLst>
          </p:cNvPr>
          <p:cNvSpPr>
            <a:spLocks noGrp="1"/>
          </p:cNvSpPr>
          <p:nvPr>
            <p:ph type="dt" sz="half" idx="10"/>
          </p:nvPr>
        </p:nvSpPr>
        <p:spPr/>
        <p:txBody>
          <a:bodyPr/>
          <a:lstStyle/>
          <a:p>
            <a:r>
              <a:rPr lang="en-US"/>
              <a:t>6/30/2024</a:t>
            </a:r>
            <a:endParaRPr lang="en-US" dirty="0"/>
          </a:p>
        </p:txBody>
      </p:sp>
      <p:sp>
        <p:nvSpPr>
          <p:cNvPr id="13" name="Content Placeholder 12">
            <a:extLst>
              <a:ext uri="{FF2B5EF4-FFF2-40B4-BE49-F238E27FC236}">
                <a16:creationId xmlns:a16="http://schemas.microsoft.com/office/drawing/2014/main" id="{4CE1702A-6D1D-D49D-92D2-910954E03EE1}"/>
              </a:ext>
            </a:extLst>
          </p:cNvPr>
          <p:cNvSpPr>
            <a:spLocks noGrp="1"/>
          </p:cNvSpPr>
          <p:nvPr>
            <p:ph sz="half" idx="2"/>
          </p:nvPr>
        </p:nvSpPr>
        <p:spPr>
          <a:xfrm>
            <a:off x="6416039" y="1810693"/>
            <a:ext cx="5194769" cy="4050357"/>
          </a:xfrm>
        </p:spPr>
        <p:txBody>
          <a:bodyPr>
            <a:normAutofit lnSpcReduction="10000"/>
          </a:bodyPr>
          <a:lstStyle/>
          <a:p>
            <a:r>
              <a:rPr lang="en-US" sz="2000" dirty="0"/>
              <a:t>Does it become more difficult to Identify Jesus the longer you have been a Christian? Why or why not? </a:t>
            </a:r>
          </a:p>
          <a:p>
            <a:r>
              <a:rPr lang="en-US" sz="2000" dirty="0"/>
              <a:t>What steps should we take to combat the cynicism that can come with familiarity? </a:t>
            </a:r>
          </a:p>
          <a:p>
            <a:r>
              <a:rPr lang="en-US" sz="2000" dirty="0"/>
              <a:t>This is the second time we’ve seen a “group” of people reject Jesus (the </a:t>
            </a:r>
            <a:r>
              <a:rPr lang="en-US" sz="2000" dirty="0" err="1"/>
              <a:t>Gerasenes</a:t>
            </a:r>
            <a:r>
              <a:rPr lang="en-US" sz="2000" dirty="0"/>
              <a:t> and his hometown) – What does this tell us about the impacts of doubt or suspicion within a community?</a:t>
            </a:r>
          </a:p>
        </p:txBody>
      </p:sp>
    </p:spTree>
    <p:extLst>
      <p:ext uri="{BB962C8B-B14F-4D97-AF65-F5344CB8AC3E}">
        <p14:creationId xmlns:p14="http://schemas.microsoft.com/office/powerpoint/2010/main" val="36481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2B09-EA2E-B4C0-3F7E-7BC56C0DD412}"/>
              </a:ext>
            </a:extLst>
          </p:cNvPr>
          <p:cNvSpPr>
            <a:spLocks noGrp="1"/>
          </p:cNvSpPr>
          <p:nvPr>
            <p:ph type="title"/>
          </p:nvPr>
        </p:nvSpPr>
        <p:spPr/>
        <p:txBody>
          <a:bodyPr/>
          <a:lstStyle/>
          <a:p>
            <a:r>
              <a:rPr lang="en-US" dirty="0"/>
              <a:t>Expectations and Failure</a:t>
            </a:r>
          </a:p>
        </p:txBody>
      </p:sp>
      <p:sp>
        <p:nvSpPr>
          <p:cNvPr id="3" name="Content Placeholder 2">
            <a:extLst>
              <a:ext uri="{FF2B5EF4-FFF2-40B4-BE49-F238E27FC236}">
                <a16:creationId xmlns:a16="http://schemas.microsoft.com/office/drawing/2014/main" id="{EE3E31ED-F5F2-DAE2-AC1C-D6BFC4B7F2EE}"/>
              </a:ext>
            </a:extLst>
          </p:cNvPr>
          <p:cNvSpPr>
            <a:spLocks noGrp="1"/>
          </p:cNvSpPr>
          <p:nvPr>
            <p:ph sz="half" idx="1"/>
          </p:nvPr>
        </p:nvSpPr>
        <p:spPr/>
        <p:txBody>
          <a:bodyPr>
            <a:normAutofit/>
          </a:bodyPr>
          <a:lstStyle/>
          <a:p>
            <a:r>
              <a:rPr lang="en-US" sz="2000" dirty="0"/>
              <a:t>In this story, we see Jesus rejected by the </a:t>
            </a:r>
            <a:r>
              <a:rPr lang="en-US" sz="2000" dirty="0" err="1"/>
              <a:t>Gerasenes</a:t>
            </a:r>
            <a:r>
              <a:rPr lang="en-US" sz="2000" dirty="0"/>
              <a:t> and rejected by his hometown. </a:t>
            </a:r>
          </a:p>
          <a:p>
            <a:r>
              <a:rPr lang="en-US" sz="2000" dirty="0"/>
              <a:t>Paul met resistance and persecution in Antioch, Iconium, Thessalonica,  Athens – this was a theme in Acts! </a:t>
            </a:r>
          </a:p>
        </p:txBody>
      </p:sp>
      <p:sp>
        <p:nvSpPr>
          <p:cNvPr id="4" name="Content Placeholder 3">
            <a:extLst>
              <a:ext uri="{FF2B5EF4-FFF2-40B4-BE49-F238E27FC236}">
                <a16:creationId xmlns:a16="http://schemas.microsoft.com/office/drawing/2014/main" id="{B5E7D7CB-80ED-0CA2-7985-15382CBFDAFD}"/>
              </a:ext>
            </a:extLst>
          </p:cNvPr>
          <p:cNvSpPr>
            <a:spLocks noGrp="1"/>
          </p:cNvSpPr>
          <p:nvPr>
            <p:ph sz="half" idx="2"/>
          </p:nvPr>
        </p:nvSpPr>
        <p:spPr/>
        <p:txBody>
          <a:bodyPr>
            <a:normAutofit/>
          </a:bodyPr>
          <a:lstStyle/>
          <a:p>
            <a:pPr marL="0" indent="0">
              <a:buNone/>
            </a:pPr>
            <a:r>
              <a:rPr lang="en-US" sz="2000" dirty="0"/>
              <a:t>Is it easier or harder to evangelize those you know compared to those you don’t know? </a:t>
            </a:r>
          </a:p>
          <a:p>
            <a:pPr marL="0" indent="0">
              <a:buNone/>
            </a:pPr>
            <a:r>
              <a:rPr lang="en-US" sz="2000" dirty="0"/>
              <a:t>Should we be surprised when our family or strangers reject the Gospel?</a:t>
            </a:r>
          </a:p>
        </p:txBody>
      </p:sp>
      <p:sp>
        <p:nvSpPr>
          <p:cNvPr id="5" name="Date Placeholder 4">
            <a:extLst>
              <a:ext uri="{FF2B5EF4-FFF2-40B4-BE49-F238E27FC236}">
                <a16:creationId xmlns:a16="http://schemas.microsoft.com/office/drawing/2014/main" id="{5954B28C-5BF5-60A2-BD6D-EA68EE97F485}"/>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357730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18A4-5020-A570-BAAC-71C22849B320}"/>
              </a:ext>
            </a:extLst>
          </p:cNvPr>
          <p:cNvSpPr>
            <a:spLocks noGrp="1"/>
          </p:cNvSpPr>
          <p:nvPr>
            <p:ph type="title"/>
          </p:nvPr>
        </p:nvSpPr>
        <p:spPr/>
        <p:txBody>
          <a:bodyPr/>
          <a:lstStyle/>
          <a:p>
            <a:r>
              <a:rPr lang="en-US" dirty="0"/>
              <a:t>Up Next</a:t>
            </a:r>
          </a:p>
        </p:txBody>
      </p:sp>
      <p:sp>
        <p:nvSpPr>
          <p:cNvPr id="10" name="Content Placeholder 9">
            <a:extLst>
              <a:ext uri="{FF2B5EF4-FFF2-40B4-BE49-F238E27FC236}">
                <a16:creationId xmlns:a16="http://schemas.microsoft.com/office/drawing/2014/main" id="{C9475E86-FFB0-87BC-084C-C728916152B0}"/>
              </a:ext>
            </a:extLst>
          </p:cNvPr>
          <p:cNvSpPr>
            <a:spLocks noGrp="1"/>
          </p:cNvSpPr>
          <p:nvPr>
            <p:ph sz="quarter" idx="4"/>
          </p:nvPr>
        </p:nvSpPr>
        <p:spPr/>
        <p:txBody>
          <a:bodyPr/>
          <a:lstStyle/>
          <a:p>
            <a:r>
              <a:rPr lang="en-US" dirty="0"/>
              <a:t>7/7	JD			Mark 6:7-30</a:t>
            </a:r>
          </a:p>
          <a:p>
            <a:r>
              <a:rPr lang="en-US" dirty="0"/>
              <a:t>7/14	Rhett		Mark 6:31-44</a:t>
            </a:r>
          </a:p>
          <a:p>
            <a:r>
              <a:rPr lang="en-US" dirty="0"/>
              <a:t>7/21	Josh			Mark 7:1-23</a:t>
            </a:r>
          </a:p>
          <a:p>
            <a:r>
              <a:rPr lang="en-US" dirty="0"/>
              <a:t>7/28	Rhett		Mark 7:24-37</a:t>
            </a:r>
          </a:p>
          <a:p>
            <a:r>
              <a:rPr lang="en-US" dirty="0"/>
              <a:t>8/4	Rhett		Mark 8:1-26</a:t>
            </a:r>
          </a:p>
        </p:txBody>
      </p:sp>
      <p:pic>
        <p:nvPicPr>
          <p:cNvPr id="10242" name="Picture 2" descr="Where to Watch the Sunrise on Alabama's Gulf Coast - Kaiser Vacation Rentals">
            <a:extLst>
              <a:ext uri="{FF2B5EF4-FFF2-40B4-BE49-F238E27FC236}">
                <a16:creationId xmlns:a16="http://schemas.microsoft.com/office/drawing/2014/main" id="{D09F159C-4342-AAD4-9418-52F2F0607571}"/>
              </a:ext>
            </a:extLst>
          </p:cNvPr>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rcRect t="33383" b="3338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B94B57CF-666E-FDC4-69B8-E50D3DAAF9CB}"/>
              </a:ext>
            </a:extLst>
          </p:cNvPr>
          <p:cNvSpPr>
            <a:spLocks noGrp="1"/>
          </p:cNvSpPr>
          <p:nvPr>
            <p:ph type="dt" sz="half" idx="16"/>
          </p:nvPr>
        </p:nvSpPr>
        <p:spPr/>
        <p:txBody>
          <a:bodyPr/>
          <a:lstStyle/>
          <a:p>
            <a:r>
              <a:rPr lang="en-US"/>
              <a:t>6/30/2024</a:t>
            </a:r>
            <a:endParaRPr lang="en-US" dirty="0"/>
          </a:p>
        </p:txBody>
      </p:sp>
    </p:spTree>
    <p:extLst>
      <p:ext uri="{BB962C8B-B14F-4D97-AF65-F5344CB8AC3E}">
        <p14:creationId xmlns:p14="http://schemas.microsoft.com/office/powerpoint/2010/main" val="369582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903843E-1FAB-AFBB-BDC9-440FCC8CFB12}"/>
              </a:ext>
            </a:extLst>
          </p:cNvPr>
          <p:cNvSpPr>
            <a:spLocks noGrp="1"/>
          </p:cNvSpPr>
          <p:nvPr>
            <p:ph type="ctrTitle"/>
          </p:nvPr>
        </p:nvSpPr>
        <p:spPr>
          <a:noFill/>
        </p:spPr>
        <p:txBody>
          <a:bodyPr/>
          <a:lstStyle/>
          <a:p>
            <a:r>
              <a:rPr lang="en-US" dirty="0"/>
              <a:t>Selecting visual aids</a:t>
            </a:r>
          </a:p>
        </p:txBody>
      </p:sp>
      <p:sp>
        <p:nvSpPr>
          <p:cNvPr id="20" name="Subtitle 2">
            <a:extLst>
              <a:ext uri="{FF2B5EF4-FFF2-40B4-BE49-F238E27FC236}">
                <a16:creationId xmlns:a16="http://schemas.microsoft.com/office/drawing/2014/main" id="{826664CC-F0B7-D2E1-A321-E97944F52EA3}"/>
              </a:ext>
            </a:extLst>
          </p:cNvPr>
          <p:cNvSpPr>
            <a:spLocks noGrp="1"/>
          </p:cNvSpPr>
          <p:nvPr>
            <p:ph type="subTitle" idx="1"/>
          </p:nvPr>
        </p:nvSpPr>
        <p:spPr>
          <a:noFill/>
        </p:spPr>
        <p:txBody>
          <a:bodyPr anchor="t"/>
          <a:lstStyle/>
          <a:p>
            <a:r>
              <a:rPr lang="en-US" dirty="0"/>
              <a:t>Enhancing your presentation</a:t>
            </a:r>
          </a:p>
        </p:txBody>
      </p:sp>
    </p:spTree>
    <p:extLst>
      <p:ext uri="{BB962C8B-B14F-4D97-AF65-F5344CB8AC3E}">
        <p14:creationId xmlns:p14="http://schemas.microsoft.com/office/powerpoint/2010/main" val="435195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p:txBody>
          <a:bodyPr/>
          <a:lstStyle/>
          <a:p>
            <a:r>
              <a:rPr lang="en-US" dirty="0"/>
              <a:t>Effective delivery techniques</a:t>
            </a:r>
          </a:p>
        </p:txBody>
      </p:sp>
      <p:sp>
        <p:nvSpPr>
          <p:cNvPr id="34" name="Content Placeholder 33">
            <a:extLst>
              <a:ext uri="{FF2B5EF4-FFF2-40B4-BE49-F238E27FC236}">
                <a16:creationId xmlns:a16="http://schemas.microsoft.com/office/drawing/2014/main" id="{C69167C3-302B-24DE-9CF7-D85D5D5DD20A}"/>
              </a:ext>
            </a:extLst>
          </p:cNvPr>
          <p:cNvSpPr>
            <a:spLocks noGrp="1"/>
          </p:cNvSpPr>
          <p:nvPr>
            <p:ph sz="half" idx="13"/>
          </p:nvPr>
        </p:nvSpPr>
        <p:spPr/>
        <p:txBody>
          <a:bodyPr/>
          <a:lstStyle/>
          <a:p>
            <a:r>
              <a:rPr lang="en-US" dirty="0"/>
              <a:t>This is a powerful tool in public speaking. It involves varying pitch, tone, and volume to convey emotion, emphasize points, and maintain interest. </a:t>
            </a:r>
          </a:p>
          <a:p>
            <a:r>
              <a:rPr lang="en-US" dirty="0"/>
              <a:t>Pitch variation</a:t>
            </a:r>
          </a:p>
          <a:p>
            <a:r>
              <a:rPr lang="en-US" dirty="0"/>
              <a:t>Tone inflection</a:t>
            </a:r>
          </a:p>
          <a:p>
            <a:r>
              <a:rPr lang="en-US" dirty="0"/>
              <a:t>Volume control</a:t>
            </a:r>
          </a:p>
          <a:p>
            <a:endParaRPr lang="en-US" dirty="0"/>
          </a:p>
        </p:txBody>
      </p:sp>
      <p:sp>
        <p:nvSpPr>
          <p:cNvPr id="20" name="Content Placeholder 3">
            <a:extLst>
              <a:ext uri="{FF2B5EF4-FFF2-40B4-BE49-F238E27FC236}">
                <a16:creationId xmlns:a16="http://schemas.microsoft.com/office/drawing/2014/main" id="{7C987B03-58AE-7E8A-A1C7-83569FBBCD1F}"/>
              </a:ext>
            </a:extLst>
          </p:cNvPr>
          <p:cNvSpPr>
            <a:spLocks noGrp="1"/>
          </p:cNvSpPr>
          <p:nvPr>
            <p:ph sz="half" idx="2"/>
          </p:nvPr>
        </p:nvSpPr>
        <p:spPr>
          <a:noFill/>
        </p:spPr>
        <p:txBody>
          <a:bodyPr>
            <a:normAutofit/>
          </a:bodyPr>
          <a:lstStyle/>
          <a:p>
            <a:r>
              <a:rPr lang="en-US" dirty="0"/>
              <a:t>Effective body language enhances your message, </a:t>
            </a:r>
            <a:br>
              <a:rPr lang="en-US" dirty="0"/>
            </a:br>
            <a:r>
              <a:rPr lang="en-US" dirty="0"/>
              <a:t>making it more impactful and memorable.</a:t>
            </a:r>
          </a:p>
          <a:p>
            <a:pPr lvl="1"/>
            <a:r>
              <a:rPr lang="en-US" dirty="0"/>
              <a:t>Meaningful eye contact</a:t>
            </a:r>
          </a:p>
          <a:p>
            <a:pPr lvl="1"/>
            <a:r>
              <a:rPr lang="en-US" dirty="0"/>
              <a:t>Purposeful gestures</a:t>
            </a:r>
          </a:p>
          <a:p>
            <a:pPr lvl="1"/>
            <a:r>
              <a:rPr lang="en-US" dirty="0"/>
              <a:t>Maintain good posture</a:t>
            </a:r>
          </a:p>
          <a:p>
            <a:pPr lvl="1"/>
            <a:r>
              <a:rPr lang="en-US" dirty="0"/>
              <a:t>Control your expressions</a:t>
            </a:r>
          </a:p>
        </p:txBody>
      </p:sp>
      <p:sp>
        <p:nvSpPr>
          <p:cNvPr id="2" name="Date Placeholder 1">
            <a:extLst>
              <a:ext uri="{FF2B5EF4-FFF2-40B4-BE49-F238E27FC236}">
                <a16:creationId xmlns:a16="http://schemas.microsoft.com/office/drawing/2014/main" id="{D2B4591E-810B-97D8-1132-772D194C062C}"/>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837402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BA544F6-BF8C-2C87-3906-146BEDB4C299}"/>
              </a:ext>
            </a:extLst>
          </p:cNvPr>
          <p:cNvSpPr>
            <a:spLocks noGrp="1"/>
          </p:cNvSpPr>
          <p:nvPr>
            <p:ph type="title"/>
          </p:nvPr>
        </p:nvSpPr>
        <p:spPr/>
        <p:txBody>
          <a:bodyPr/>
          <a:lstStyle/>
          <a:p>
            <a:r>
              <a:rPr lang="en-US" dirty="0"/>
              <a:t>Navigating Q&amp;A sessions</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half" idx="13"/>
          </p:nvPr>
        </p:nvSpPr>
        <p:spPr>
          <a:noFill/>
        </p:spPr>
        <p:txBody>
          <a:bodyPr>
            <a:normAutofit/>
          </a:bodyPr>
          <a:lstStyle/>
          <a:p>
            <a:r>
              <a:rPr lang="en-US" dirty="0"/>
              <a:t>Know your material in advance</a:t>
            </a:r>
          </a:p>
          <a:p>
            <a:r>
              <a:rPr lang="en-US" dirty="0"/>
              <a:t>Anticipate common questions</a:t>
            </a:r>
          </a:p>
          <a:p>
            <a:r>
              <a:rPr lang="en-US" dirty="0"/>
              <a:t>Rehearse your responses</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2"/>
          </p:nvPr>
        </p:nvSpPr>
        <p:spPr>
          <a:noFill/>
        </p:spPr>
        <p:txBody>
          <a:bodyPr>
            <a:normAutofit/>
          </a:bodyPr>
          <a:lstStyle/>
          <a:p>
            <a:r>
              <a:rPr lang="en-US" dirty="0"/>
              <a:t>Maintaining composure during the Q&amp;A session is essential for projecting confidence and authority. Consider the following tips for staying composed:</a:t>
            </a:r>
          </a:p>
          <a:p>
            <a:pPr lvl="1"/>
            <a:r>
              <a:rPr lang="en-US" dirty="0"/>
              <a:t>Stay calm</a:t>
            </a:r>
          </a:p>
          <a:p>
            <a:pPr lvl="1"/>
            <a:r>
              <a:rPr lang="en-US" dirty="0"/>
              <a:t>Actively listen</a:t>
            </a:r>
          </a:p>
          <a:p>
            <a:pPr lvl="1"/>
            <a:r>
              <a:rPr lang="en-US" dirty="0"/>
              <a:t>Pause and reflect</a:t>
            </a:r>
          </a:p>
          <a:p>
            <a:pPr lvl="1"/>
            <a:r>
              <a:rPr lang="en-US" dirty="0"/>
              <a:t>Maintain eye contact</a:t>
            </a:r>
          </a:p>
        </p:txBody>
      </p:sp>
      <p:sp>
        <p:nvSpPr>
          <p:cNvPr id="2" name="Date Placeholder 1">
            <a:extLst>
              <a:ext uri="{FF2B5EF4-FFF2-40B4-BE49-F238E27FC236}">
                <a16:creationId xmlns:a16="http://schemas.microsoft.com/office/drawing/2014/main" id="{3B21C4E6-2657-4DD4-FAB2-8E3EA21F6EEA}"/>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2676905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D715DBBC-70C2-E94B-9B03-12910F0B5438}"/>
              </a:ext>
            </a:extLst>
          </p:cNvPr>
          <p:cNvSpPr>
            <a:spLocks noGrp="1"/>
          </p:cNvSpPr>
          <p:nvPr>
            <p:ph type="ctrTitle"/>
          </p:nvPr>
        </p:nvSpPr>
        <p:spPr/>
        <p:txBody>
          <a:bodyPr/>
          <a:lstStyle/>
          <a:p>
            <a:r>
              <a:rPr lang="en-US" dirty="0"/>
              <a:t>Speaking impact</a:t>
            </a:r>
          </a:p>
        </p:txBody>
      </p:sp>
      <p:pic>
        <p:nvPicPr>
          <p:cNvPr id="21" name="Picture Placeholder 20" descr="Two people smiling while holding coffee">
            <a:extLst>
              <a:ext uri="{FF2B5EF4-FFF2-40B4-BE49-F238E27FC236}">
                <a16:creationId xmlns:a16="http://schemas.microsoft.com/office/drawing/2014/main" id="{75E7485A-FBCC-4222-2274-2B2A0804BC97}"/>
              </a:ext>
            </a:extLst>
          </p:cNvPr>
          <p:cNvPicPr>
            <a:picLocks noGrp="1" noChangeAspect="1"/>
          </p:cNvPicPr>
          <p:nvPr>
            <p:ph type="pic" sz="quarter" idx="13"/>
          </p:nvPr>
        </p:nvPicPr>
        <p:blipFill>
          <a:blip r:embed="rId3"/>
          <a:srcRect l="38" r="38"/>
          <a:stretch/>
        </p:blipFill>
        <p:spPr/>
      </p:pic>
      <p:sp>
        <p:nvSpPr>
          <p:cNvPr id="33" name="Content Placeholder 32">
            <a:extLst>
              <a:ext uri="{FF2B5EF4-FFF2-40B4-BE49-F238E27FC236}">
                <a16:creationId xmlns:a16="http://schemas.microsoft.com/office/drawing/2014/main" id="{D3AEB1C4-FB60-9B8E-5A02-0BCD2B6E55C7}"/>
              </a:ext>
            </a:extLst>
          </p:cNvPr>
          <p:cNvSpPr>
            <a:spLocks noGrp="1"/>
          </p:cNvSpPr>
          <p:nvPr>
            <p:ph idx="1"/>
          </p:nvPr>
        </p:nvSpPr>
        <p:spPr/>
        <p:txBody>
          <a:bodyPr/>
          <a:lstStyle/>
          <a:p>
            <a:r>
              <a:rPr lang="en-US"/>
              <a:t>Your ability to communicate effectively will leave a lasting impact on your audience</a:t>
            </a:r>
          </a:p>
          <a:p>
            <a:r>
              <a:rPr lang="en-US"/>
              <a:t>Effectively communicating involves not only delivering a message but also resonating with the experiences, values, and emotions of those listening </a:t>
            </a:r>
          </a:p>
          <a:p>
            <a:endParaRPr lang="en-US" dirty="0"/>
          </a:p>
        </p:txBody>
      </p:sp>
      <p:sp>
        <p:nvSpPr>
          <p:cNvPr id="2" name="Date Placeholder 1">
            <a:extLst>
              <a:ext uri="{FF2B5EF4-FFF2-40B4-BE49-F238E27FC236}">
                <a16:creationId xmlns:a16="http://schemas.microsoft.com/office/drawing/2014/main" id="{2249CA5F-1C37-02B2-B85C-3199135223F2}"/>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3854442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6A93E959-E68D-08C8-9C1E-5A318B3EF272}"/>
              </a:ext>
            </a:extLst>
          </p:cNvPr>
          <p:cNvSpPr>
            <a:spLocks noGrp="1"/>
          </p:cNvSpPr>
          <p:nvPr>
            <p:ph type="title"/>
          </p:nvPr>
        </p:nvSpPr>
        <p:spPr/>
        <p:txBody>
          <a:bodyPr/>
          <a:lstStyle/>
          <a:p>
            <a:r>
              <a:rPr lang="en-US" dirty="0"/>
              <a:t>Dynamic delivery</a:t>
            </a:r>
          </a:p>
        </p:txBody>
      </p:sp>
      <p:sp>
        <p:nvSpPr>
          <p:cNvPr id="24" name="Content Placeholder 23">
            <a:extLst>
              <a:ext uri="{FF2B5EF4-FFF2-40B4-BE49-F238E27FC236}">
                <a16:creationId xmlns:a16="http://schemas.microsoft.com/office/drawing/2014/main" id="{4C1675C6-9CE1-3D87-365F-B3DB1F59CE68}"/>
              </a:ext>
            </a:extLst>
          </p:cNvPr>
          <p:cNvSpPr>
            <a:spLocks noGrp="1"/>
          </p:cNvSpPr>
          <p:nvPr>
            <p:ph sz="half" idx="1"/>
          </p:nvPr>
        </p:nvSpPr>
        <p:spPr/>
        <p:txBody>
          <a:bodyPr/>
          <a:lstStyle/>
          <a:p>
            <a:r>
              <a:rPr lang="en-US" dirty="0"/>
              <a:t>Learn to infuse energy into your delivery to leave a lasting impression</a:t>
            </a:r>
          </a:p>
          <a:p>
            <a:r>
              <a:rPr lang="en-US" dirty="0"/>
              <a:t>One of the goals of effective communication is to motivate your audience</a:t>
            </a:r>
          </a:p>
        </p:txBody>
      </p:sp>
      <p:graphicFrame>
        <p:nvGraphicFramePr>
          <p:cNvPr id="17" name="Table Placeholder 3">
            <a:extLst>
              <a:ext uri="{FF2B5EF4-FFF2-40B4-BE49-F238E27FC236}">
                <a16:creationId xmlns:a16="http://schemas.microsoft.com/office/drawing/2014/main" id="{8A222178-BDA0-1F26-F788-4610ADCDC64A}"/>
              </a:ext>
            </a:extLst>
          </p:cNvPr>
          <p:cNvGraphicFramePr>
            <a:graphicFrameLocks noGrp="1"/>
          </p:cNvGraphicFramePr>
          <p:nvPr>
            <p:ph type="tbl" sz="quarter" idx="13"/>
            <p:extLst>
              <p:ext uri="{D42A27DB-BD31-4B8C-83A1-F6EECF244321}">
                <p14:modId xmlns:p14="http://schemas.microsoft.com/office/powerpoint/2010/main" val="3484645028"/>
              </p:ext>
            </p:extLst>
          </p:nvPr>
        </p:nvGraphicFramePr>
        <p:xfrm>
          <a:off x="4237038" y="2236788"/>
          <a:ext cx="7493924" cy="3969602"/>
        </p:xfrm>
        <a:graphic>
          <a:graphicData uri="http://schemas.openxmlformats.org/drawingml/2006/table">
            <a:tbl>
              <a:tblPr firstRow="1" bandRow="1">
                <a:tableStyleId>{912C8C85-51F0-491E-9774-3900AFEF0FD7}</a:tableStyleId>
              </a:tblPr>
              <a:tblGrid>
                <a:gridCol w="1873481">
                  <a:extLst>
                    <a:ext uri="{9D8B030D-6E8A-4147-A177-3AD203B41FA5}">
                      <a16:colId xmlns:a16="http://schemas.microsoft.com/office/drawing/2014/main" val="2382218087"/>
                    </a:ext>
                  </a:extLst>
                </a:gridCol>
                <a:gridCol w="1966082">
                  <a:extLst>
                    <a:ext uri="{9D8B030D-6E8A-4147-A177-3AD203B41FA5}">
                      <a16:colId xmlns:a16="http://schemas.microsoft.com/office/drawing/2014/main" val="3953468724"/>
                    </a:ext>
                  </a:extLst>
                </a:gridCol>
                <a:gridCol w="1780880">
                  <a:extLst>
                    <a:ext uri="{9D8B030D-6E8A-4147-A177-3AD203B41FA5}">
                      <a16:colId xmlns:a16="http://schemas.microsoft.com/office/drawing/2014/main" val="4277526474"/>
                    </a:ext>
                  </a:extLst>
                </a:gridCol>
                <a:gridCol w="1873481">
                  <a:extLst>
                    <a:ext uri="{9D8B030D-6E8A-4147-A177-3AD203B41FA5}">
                      <a16:colId xmlns:a16="http://schemas.microsoft.com/office/drawing/2014/main" val="2438884888"/>
                    </a:ext>
                  </a:extLst>
                </a:gridCol>
              </a:tblGrid>
              <a:tr h="587612">
                <a:tc>
                  <a:txBody>
                    <a:bodyPr/>
                    <a:lstStyle/>
                    <a:p>
                      <a:pPr algn="ctr"/>
                      <a:r>
                        <a:rPr lang="en-US" dirty="0"/>
                        <a:t>Impact factor</a:t>
                      </a:r>
                    </a:p>
                  </a:txBody>
                  <a:tcPr anchor="ctr"/>
                </a:tc>
                <a:tc>
                  <a:txBody>
                    <a:bodyPr/>
                    <a:lstStyle/>
                    <a:p>
                      <a:pPr algn="ctr"/>
                      <a:r>
                        <a:rPr lang="en-US" dirty="0"/>
                        <a:t>Measurement</a:t>
                      </a:r>
                    </a:p>
                  </a:txBody>
                  <a:tcPr anchor="ctr"/>
                </a:tc>
                <a:tc>
                  <a:txBody>
                    <a:bodyPr/>
                    <a:lstStyle/>
                    <a:p>
                      <a:pPr algn="ctr"/>
                      <a:r>
                        <a:rPr lang="en-US" dirty="0"/>
                        <a:t>Target</a:t>
                      </a:r>
                    </a:p>
                  </a:txBody>
                  <a:tcPr anchor="ctr"/>
                </a:tc>
                <a:tc>
                  <a:txBody>
                    <a:bodyPr/>
                    <a:lstStyle/>
                    <a:p>
                      <a:pPr algn="ctr"/>
                      <a:r>
                        <a:rPr lang="en-US" dirty="0"/>
                        <a:t>Achieved</a:t>
                      </a:r>
                    </a:p>
                  </a:txBody>
                  <a:tcPr anchor="ctr"/>
                </a:tc>
                <a:extLst>
                  <a:ext uri="{0D108BD9-81ED-4DB2-BD59-A6C34878D82A}">
                    <a16:rowId xmlns:a16="http://schemas.microsoft.com/office/drawing/2014/main" val="2857107962"/>
                  </a:ext>
                </a:extLst>
              </a:tr>
              <a:tr h="676398">
                <a:tc>
                  <a:txBody>
                    <a:bodyPr/>
                    <a:lstStyle/>
                    <a:p>
                      <a:pPr algn="ctr"/>
                      <a:r>
                        <a:rPr lang="en-US" dirty="0"/>
                        <a:t>Audience interaction</a:t>
                      </a:r>
                    </a:p>
                  </a:txBody>
                  <a:tcPr anchor="ctr"/>
                </a:tc>
                <a:tc>
                  <a:txBody>
                    <a:bodyPr/>
                    <a:lstStyle/>
                    <a:p>
                      <a:pPr algn="ctr"/>
                      <a:r>
                        <a:rPr lang="en-US" dirty="0"/>
                        <a:t>Percentage (%)</a:t>
                      </a:r>
                    </a:p>
                  </a:txBody>
                  <a:tcPr anchor="ctr"/>
                </a:tc>
                <a:tc>
                  <a:txBody>
                    <a:bodyPr/>
                    <a:lstStyle/>
                    <a:p>
                      <a:pPr algn="ctr"/>
                      <a:r>
                        <a:rPr lang="en-US" dirty="0"/>
                        <a:t>85</a:t>
                      </a:r>
                    </a:p>
                  </a:txBody>
                  <a:tcPr anchor="ctr"/>
                </a:tc>
                <a:tc>
                  <a:txBody>
                    <a:bodyPr/>
                    <a:lstStyle/>
                    <a:p>
                      <a:pPr algn="ctr"/>
                      <a:r>
                        <a:rPr lang="en-US" dirty="0"/>
                        <a:t>88</a:t>
                      </a:r>
                    </a:p>
                  </a:txBody>
                  <a:tcPr anchor="ctr"/>
                </a:tc>
                <a:extLst>
                  <a:ext uri="{0D108BD9-81ED-4DB2-BD59-A6C34878D82A}">
                    <a16:rowId xmlns:a16="http://schemas.microsoft.com/office/drawing/2014/main" val="1671386868"/>
                  </a:ext>
                </a:extLst>
              </a:tr>
              <a:tr h="676398">
                <a:tc>
                  <a:txBody>
                    <a:bodyPr/>
                    <a:lstStyle/>
                    <a:p>
                      <a:pPr algn="ctr"/>
                      <a:r>
                        <a:rPr lang="en-US" dirty="0"/>
                        <a:t>Knowledge retention</a:t>
                      </a:r>
                    </a:p>
                  </a:txBody>
                  <a:tcPr anchor="ctr"/>
                </a:tc>
                <a:tc>
                  <a:txBody>
                    <a:bodyPr/>
                    <a:lstStyle/>
                    <a:p>
                      <a:pPr algn="ctr"/>
                      <a:r>
                        <a:rPr lang="en-US" dirty="0"/>
                        <a:t>Percentage (%)</a:t>
                      </a:r>
                    </a:p>
                  </a:txBody>
                  <a:tcPr anchor="ctr"/>
                </a:tc>
                <a:tc>
                  <a:txBody>
                    <a:bodyPr/>
                    <a:lstStyle/>
                    <a:p>
                      <a:pPr algn="ctr"/>
                      <a:r>
                        <a:rPr lang="en-US" dirty="0"/>
                        <a:t>75</a:t>
                      </a:r>
                    </a:p>
                  </a:txBody>
                  <a:tcPr anchor="ctr"/>
                </a:tc>
                <a:tc>
                  <a:txBody>
                    <a:bodyPr/>
                    <a:lstStyle/>
                    <a:p>
                      <a:pPr algn="ctr"/>
                      <a:r>
                        <a:rPr lang="en-US" dirty="0"/>
                        <a:t>80</a:t>
                      </a:r>
                    </a:p>
                  </a:txBody>
                  <a:tcPr anchor="ctr"/>
                </a:tc>
                <a:extLst>
                  <a:ext uri="{0D108BD9-81ED-4DB2-BD59-A6C34878D82A}">
                    <a16:rowId xmlns:a16="http://schemas.microsoft.com/office/drawing/2014/main" val="380626418"/>
                  </a:ext>
                </a:extLst>
              </a:tr>
              <a:tr h="676398">
                <a:tc>
                  <a:txBody>
                    <a:bodyPr/>
                    <a:lstStyle/>
                    <a:p>
                      <a:pPr algn="ctr"/>
                      <a:r>
                        <a:rPr lang="en-US" dirty="0"/>
                        <a:t>Post-presentation surveys</a:t>
                      </a:r>
                    </a:p>
                  </a:txBody>
                  <a:tcPr anchor="ctr"/>
                </a:tc>
                <a:tc>
                  <a:txBody>
                    <a:bodyPr/>
                    <a:lstStyle/>
                    <a:p>
                      <a:pPr algn="ctr"/>
                      <a:r>
                        <a:rPr lang="en-US" dirty="0"/>
                        <a:t>Average rating</a:t>
                      </a:r>
                    </a:p>
                  </a:txBody>
                  <a:tcPr anchor="ctr"/>
                </a:tc>
                <a:tc>
                  <a:txBody>
                    <a:bodyPr/>
                    <a:lstStyle/>
                    <a:p>
                      <a:pPr algn="ctr"/>
                      <a:r>
                        <a:rPr lang="en-US" dirty="0"/>
                        <a:t>4.2</a:t>
                      </a:r>
                    </a:p>
                  </a:txBody>
                  <a:tcPr anchor="ctr"/>
                </a:tc>
                <a:tc>
                  <a:txBody>
                    <a:bodyPr/>
                    <a:lstStyle/>
                    <a:p>
                      <a:pPr algn="ctr"/>
                      <a:r>
                        <a:rPr lang="en-US" dirty="0"/>
                        <a:t>4.5</a:t>
                      </a:r>
                    </a:p>
                  </a:txBody>
                  <a:tcPr anchor="ctr"/>
                </a:tc>
                <a:extLst>
                  <a:ext uri="{0D108BD9-81ED-4DB2-BD59-A6C34878D82A}">
                    <a16:rowId xmlns:a16="http://schemas.microsoft.com/office/drawing/2014/main" val="2132482967"/>
                  </a:ext>
                </a:extLst>
              </a:tr>
              <a:tr h="676398">
                <a:tc>
                  <a:txBody>
                    <a:bodyPr/>
                    <a:lstStyle/>
                    <a:p>
                      <a:pPr algn="ctr"/>
                      <a:r>
                        <a:rPr lang="en-US" dirty="0"/>
                        <a:t>Referral rate</a:t>
                      </a:r>
                    </a:p>
                  </a:txBody>
                  <a:tcPr anchor="ctr"/>
                </a:tc>
                <a:tc>
                  <a:txBody>
                    <a:bodyPr/>
                    <a:lstStyle/>
                    <a:p>
                      <a:pPr algn="ctr"/>
                      <a:r>
                        <a:rPr lang="en-US" dirty="0"/>
                        <a:t>Percentage (%)</a:t>
                      </a:r>
                    </a:p>
                  </a:txBody>
                  <a:tcPr anchor="ctr"/>
                </a:tc>
                <a:tc>
                  <a:txBody>
                    <a:bodyPr/>
                    <a:lstStyle/>
                    <a:p>
                      <a:pPr algn="ctr"/>
                      <a:r>
                        <a:rPr lang="en-US" dirty="0"/>
                        <a:t>10</a:t>
                      </a:r>
                    </a:p>
                  </a:txBody>
                  <a:tcPr anchor="ctr"/>
                </a:tc>
                <a:tc>
                  <a:txBody>
                    <a:bodyPr/>
                    <a:lstStyle/>
                    <a:p>
                      <a:pPr algn="ctr"/>
                      <a:r>
                        <a:rPr lang="en-US" dirty="0"/>
                        <a:t>12</a:t>
                      </a:r>
                    </a:p>
                  </a:txBody>
                  <a:tcPr anchor="ctr"/>
                </a:tc>
                <a:extLst>
                  <a:ext uri="{0D108BD9-81ED-4DB2-BD59-A6C34878D82A}">
                    <a16:rowId xmlns:a16="http://schemas.microsoft.com/office/drawing/2014/main" val="3936251906"/>
                  </a:ext>
                </a:extLst>
              </a:tr>
              <a:tr h="676398">
                <a:tc>
                  <a:txBody>
                    <a:bodyPr/>
                    <a:lstStyle/>
                    <a:p>
                      <a:pPr algn="ctr"/>
                      <a:r>
                        <a:rPr lang="en-US" dirty="0"/>
                        <a:t>Collaboration opportunities</a:t>
                      </a:r>
                    </a:p>
                  </a:txBody>
                  <a:tcPr anchor="ctr"/>
                </a:tc>
                <a:tc>
                  <a:txBody>
                    <a:bodyPr/>
                    <a:lstStyle/>
                    <a:p>
                      <a:pPr algn="ctr"/>
                      <a:r>
                        <a:rPr lang="en-US" dirty="0"/>
                        <a:t># of opportunities</a:t>
                      </a:r>
                    </a:p>
                  </a:txBody>
                  <a:tcPr anchor="ctr"/>
                </a:tc>
                <a:tc>
                  <a:txBody>
                    <a:bodyPr/>
                    <a:lstStyle/>
                    <a:p>
                      <a:pPr algn="ctr"/>
                      <a:r>
                        <a:rPr lang="en-US" dirty="0"/>
                        <a:t>8</a:t>
                      </a:r>
                    </a:p>
                  </a:txBody>
                  <a:tcPr anchor="ctr"/>
                </a:tc>
                <a:tc>
                  <a:txBody>
                    <a:bodyPr/>
                    <a:lstStyle/>
                    <a:p>
                      <a:pPr algn="ctr"/>
                      <a:r>
                        <a:rPr lang="en-US" dirty="0"/>
                        <a:t>10</a:t>
                      </a:r>
                    </a:p>
                  </a:txBody>
                  <a:tcPr anchor="ctr"/>
                </a:tc>
                <a:extLst>
                  <a:ext uri="{0D108BD9-81ED-4DB2-BD59-A6C34878D82A}">
                    <a16:rowId xmlns:a16="http://schemas.microsoft.com/office/drawing/2014/main" val="568537164"/>
                  </a:ext>
                </a:extLst>
              </a:tr>
            </a:tbl>
          </a:graphicData>
        </a:graphic>
      </p:graphicFrame>
      <p:sp>
        <p:nvSpPr>
          <p:cNvPr id="2" name="Date Placeholder 1">
            <a:extLst>
              <a:ext uri="{FF2B5EF4-FFF2-40B4-BE49-F238E27FC236}">
                <a16:creationId xmlns:a16="http://schemas.microsoft.com/office/drawing/2014/main" id="{97461E9A-B18B-2EF5-4851-72E0550623B0}"/>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425997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68E91FE-1E96-9012-B0A7-9E9605A1D060}"/>
              </a:ext>
            </a:extLst>
          </p:cNvPr>
          <p:cNvSpPr>
            <a:spLocks noGrp="1"/>
          </p:cNvSpPr>
          <p:nvPr>
            <p:ph type="ctrTitle"/>
          </p:nvPr>
        </p:nvSpPr>
        <p:spPr/>
        <p:txBody>
          <a:bodyPr>
            <a:normAutofit/>
          </a:bodyPr>
          <a:lstStyle/>
          <a:p>
            <a:r>
              <a:rPr lang="en-US" dirty="0"/>
              <a:t>ICebreaker</a:t>
            </a:r>
          </a:p>
        </p:txBody>
      </p:sp>
      <p:pic>
        <p:nvPicPr>
          <p:cNvPr id="2050" name="Picture 2" descr="Icebreakers for remote teams — Patchwork Adventures">
            <a:extLst>
              <a:ext uri="{FF2B5EF4-FFF2-40B4-BE49-F238E27FC236}">
                <a16:creationId xmlns:a16="http://schemas.microsoft.com/office/drawing/2014/main" id="{17CC3350-3986-5F7B-BB5C-C42DCE2E84A2}"/>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21307" b="213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41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2C6-AEE4-A451-A3C8-7C2C8E2A5725}"/>
              </a:ext>
            </a:extLst>
          </p:cNvPr>
          <p:cNvSpPr>
            <a:spLocks noGrp="1"/>
          </p:cNvSpPr>
          <p:nvPr>
            <p:ph type="title"/>
          </p:nvPr>
        </p:nvSpPr>
        <p:spPr/>
        <p:txBody>
          <a:bodyPr/>
          <a:lstStyle/>
          <a:p>
            <a:r>
              <a:rPr lang="en-US" dirty="0"/>
              <a:t>Final tips and takeaways</a:t>
            </a:r>
          </a:p>
        </p:txBody>
      </p:sp>
      <p:sp>
        <p:nvSpPr>
          <p:cNvPr id="4" name="Content Placeholder 3">
            <a:extLst>
              <a:ext uri="{FF2B5EF4-FFF2-40B4-BE49-F238E27FC236}">
                <a16:creationId xmlns:a16="http://schemas.microsoft.com/office/drawing/2014/main" id="{308443D9-BCAD-2F33-9DE7-54605EFCC263}"/>
              </a:ext>
            </a:extLst>
          </p:cNvPr>
          <p:cNvSpPr>
            <a:spLocks noGrp="1"/>
          </p:cNvSpPr>
          <p:nvPr>
            <p:ph sz="half" idx="2"/>
          </p:nvPr>
        </p:nvSpPr>
        <p:spPr/>
        <p:txBody>
          <a:bodyPr/>
          <a:lstStyle/>
          <a:p>
            <a:r>
              <a:rPr lang="en-US" dirty="0"/>
              <a:t>Consistent rehearsal</a:t>
            </a:r>
          </a:p>
          <a:p>
            <a:pPr lvl="1"/>
            <a:r>
              <a:rPr lang="en-US" dirty="0"/>
              <a:t>Strengthen your familiarity</a:t>
            </a:r>
          </a:p>
          <a:p>
            <a:r>
              <a:rPr lang="en-US" dirty="0"/>
              <a:t>Refine delivery style</a:t>
            </a:r>
          </a:p>
          <a:p>
            <a:pPr lvl="1"/>
            <a:r>
              <a:rPr lang="en-US" dirty="0"/>
              <a:t>Pacing, tone, and emphasis</a:t>
            </a:r>
          </a:p>
          <a:p>
            <a:r>
              <a:rPr lang="en-US" dirty="0"/>
              <a:t>Timing and transitions</a:t>
            </a:r>
          </a:p>
          <a:p>
            <a:pPr lvl="1"/>
            <a:r>
              <a:rPr lang="en-US" dirty="0"/>
              <a:t>Aim for seamless, professional delivery</a:t>
            </a:r>
          </a:p>
          <a:p>
            <a:r>
              <a:rPr lang="en-US" dirty="0"/>
              <a:t>Practice audience</a:t>
            </a:r>
          </a:p>
          <a:p>
            <a:pPr lvl="1"/>
            <a:r>
              <a:rPr lang="en-US" dirty="0"/>
              <a:t>Enlist colleagues to listen &amp; provide feedback</a:t>
            </a:r>
          </a:p>
        </p:txBody>
      </p:sp>
      <p:sp>
        <p:nvSpPr>
          <p:cNvPr id="3" name="Content Placeholder 2">
            <a:extLst>
              <a:ext uri="{FF2B5EF4-FFF2-40B4-BE49-F238E27FC236}">
                <a16:creationId xmlns:a16="http://schemas.microsoft.com/office/drawing/2014/main" id="{831D2219-E3DF-929F-48CC-5C470A21A177}"/>
              </a:ext>
            </a:extLst>
          </p:cNvPr>
          <p:cNvSpPr>
            <a:spLocks noGrp="1"/>
          </p:cNvSpPr>
          <p:nvPr>
            <p:ph sz="half" idx="13"/>
          </p:nvPr>
        </p:nvSpPr>
        <p:spPr/>
        <p:txBody>
          <a:bodyPr/>
          <a:lstStyle/>
          <a:p>
            <a:r>
              <a:rPr lang="en-US" dirty="0"/>
              <a:t>Seek feedback</a:t>
            </a:r>
          </a:p>
          <a:p>
            <a:r>
              <a:rPr lang="en-US" dirty="0"/>
              <a:t>Reflect on performance</a:t>
            </a:r>
          </a:p>
          <a:p>
            <a:r>
              <a:rPr lang="en-US" dirty="0"/>
              <a:t>Explore new techniques</a:t>
            </a:r>
          </a:p>
          <a:p>
            <a:r>
              <a:rPr lang="en-US" dirty="0"/>
              <a:t>Set personal goals</a:t>
            </a:r>
          </a:p>
          <a:p>
            <a:r>
              <a:rPr lang="en-US" dirty="0"/>
              <a:t>Iterate and adapt</a:t>
            </a:r>
          </a:p>
        </p:txBody>
      </p:sp>
      <p:sp>
        <p:nvSpPr>
          <p:cNvPr id="5" name="Date Placeholder 4">
            <a:extLst>
              <a:ext uri="{FF2B5EF4-FFF2-40B4-BE49-F238E27FC236}">
                <a16:creationId xmlns:a16="http://schemas.microsoft.com/office/drawing/2014/main" id="{9354BC81-14F0-F1FC-53D2-C23BC9833E2C}"/>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370479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D7F0B11-5AF3-1D12-4201-C1E09DF7D70D}"/>
              </a:ext>
            </a:extLst>
          </p:cNvPr>
          <p:cNvSpPr>
            <a:spLocks noGrp="1"/>
          </p:cNvSpPr>
          <p:nvPr>
            <p:ph type="title"/>
          </p:nvPr>
        </p:nvSpPr>
        <p:spPr/>
        <p:txBody>
          <a:bodyPr/>
          <a:lstStyle/>
          <a:p>
            <a:r>
              <a:rPr lang="en-US" dirty="0"/>
              <a:t>Speaking engagement metrics</a:t>
            </a:r>
          </a:p>
        </p:txBody>
      </p:sp>
      <p:graphicFrame>
        <p:nvGraphicFramePr>
          <p:cNvPr id="12" name="Table Placeholder 3">
            <a:extLst>
              <a:ext uri="{FF2B5EF4-FFF2-40B4-BE49-F238E27FC236}">
                <a16:creationId xmlns:a16="http://schemas.microsoft.com/office/drawing/2014/main" id="{EF0D1DE7-CAB7-B879-750A-7167B6155FF7}"/>
              </a:ext>
            </a:extLst>
          </p:cNvPr>
          <p:cNvGraphicFramePr>
            <a:graphicFrameLocks noGrp="1"/>
          </p:cNvGraphicFramePr>
          <p:nvPr>
            <p:ph type="tbl" sz="quarter" idx="13"/>
            <p:extLst>
              <p:ext uri="{D42A27DB-BD31-4B8C-83A1-F6EECF244321}">
                <p14:modId xmlns:p14="http://schemas.microsoft.com/office/powerpoint/2010/main" val="3708368100"/>
              </p:ext>
            </p:extLst>
          </p:nvPr>
        </p:nvGraphicFramePr>
        <p:xfrm>
          <a:off x="457200" y="2235200"/>
          <a:ext cx="11301156" cy="3969606"/>
        </p:xfrm>
        <a:graphic>
          <a:graphicData uri="http://schemas.openxmlformats.org/drawingml/2006/table">
            <a:tbl>
              <a:tblPr firstRow="1" bandRow="1">
                <a:tableStyleId>{912C8C85-51F0-491E-9774-3900AFEF0FD7}</a:tableStyleId>
              </a:tblPr>
              <a:tblGrid>
                <a:gridCol w="3002874">
                  <a:extLst>
                    <a:ext uri="{9D8B030D-6E8A-4147-A177-3AD203B41FA5}">
                      <a16:colId xmlns:a16="http://schemas.microsoft.com/office/drawing/2014/main" val="2382218087"/>
                    </a:ext>
                  </a:extLst>
                </a:gridCol>
                <a:gridCol w="2647704">
                  <a:extLst>
                    <a:ext uri="{9D8B030D-6E8A-4147-A177-3AD203B41FA5}">
                      <a16:colId xmlns:a16="http://schemas.microsoft.com/office/drawing/2014/main" val="3953468724"/>
                    </a:ext>
                  </a:extLst>
                </a:gridCol>
                <a:gridCol w="2825289">
                  <a:extLst>
                    <a:ext uri="{9D8B030D-6E8A-4147-A177-3AD203B41FA5}">
                      <a16:colId xmlns:a16="http://schemas.microsoft.com/office/drawing/2014/main" val="4277526474"/>
                    </a:ext>
                  </a:extLst>
                </a:gridCol>
                <a:gridCol w="2825289">
                  <a:extLst>
                    <a:ext uri="{9D8B030D-6E8A-4147-A177-3AD203B41FA5}">
                      <a16:colId xmlns:a16="http://schemas.microsoft.com/office/drawing/2014/main" val="2438884888"/>
                    </a:ext>
                  </a:extLst>
                </a:gridCol>
              </a:tblGrid>
              <a:tr h="661601">
                <a:tc>
                  <a:txBody>
                    <a:bodyPr/>
                    <a:lstStyle/>
                    <a:p>
                      <a:pPr algn="ctr"/>
                      <a:r>
                        <a:rPr lang="en-US" dirty="0"/>
                        <a:t>Impact factor</a:t>
                      </a:r>
                    </a:p>
                  </a:txBody>
                  <a:tcPr anchor="ctr"/>
                </a:tc>
                <a:tc>
                  <a:txBody>
                    <a:bodyPr/>
                    <a:lstStyle/>
                    <a:p>
                      <a:pPr algn="ctr"/>
                      <a:r>
                        <a:rPr lang="en-US" dirty="0"/>
                        <a:t>Measurement</a:t>
                      </a:r>
                    </a:p>
                  </a:txBody>
                  <a:tcPr anchor="ctr"/>
                </a:tc>
                <a:tc>
                  <a:txBody>
                    <a:bodyPr/>
                    <a:lstStyle/>
                    <a:p>
                      <a:pPr algn="ctr"/>
                      <a:r>
                        <a:rPr lang="en-US" dirty="0"/>
                        <a:t>Target</a:t>
                      </a:r>
                    </a:p>
                  </a:txBody>
                  <a:tcPr anchor="ctr"/>
                </a:tc>
                <a:tc>
                  <a:txBody>
                    <a:bodyPr/>
                    <a:lstStyle/>
                    <a:p>
                      <a:pPr algn="ctr"/>
                      <a:r>
                        <a:rPr lang="en-US" dirty="0"/>
                        <a:t>Achieved</a:t>
                      </a:r>
                    </a:p>
                  </a:txBody>
                  <a:tcPr anchor="ctr"/>
                </a:tc>
                <a:extLst>
                  <a:ext uri="{0D108BD9-81ED-4DB2-BD59-A6C34878D82A}">
                    <a16:rowId xmlns:a16="http://schemas.microsoft.com/office/drawing/2014/main" val="2857107962"/>
                  </a:ext>
                </a:extLst>
              </a:tr>
              <a:tr h="661601">
                <a:tc>
                  <a:txBody>
                    <a:bodyPr/>
                    <a:lstStyle/>
                    <a:p>
                      <a:pPr algn="ctr"/>
                      <a:r>
                        <a:rPr lang="en-US" dirty="0"/>
                        <a:t>Audience interaction</a:t>
                      </a:r>
                    </a:p>
                  </a:txBody>
                  <a:tcPr anchor="ctr"/>
                </a:tc>
                <a:tc>
                  <a:txBody>
                    <a:bodyPr/>
                    <a:lstStyle/>
                    <a:p>
                      <a:pPr algn="ctr"/>
                      <a:r>
                        <a:rPr lang="en-US" dirty="0"/>
                        <a:t>Percentage (%)</a:t>
                      </a:r>
                    </a:p>
                  </a:txBody>
                  <a:tcPr anchor="ctr"/>
                </a:tc>
                <a:tc>
                  <a:txBody>
                    <a:bodyPr/>
                    <a:lstStyle/>
                    <a:p>
                      <a:pPr algn="ctr"/>
                      <a:r>
                        <a:rPr lang="en-US" dirty="0"/>
                        <a:t>85</a:t>
                      </a:r>
                    </a:p>
                  </a:txBody>
                  <a:tcPr anchor="ctr"/>
                </a:tc>
                <a:tc>
                  <a:txBody>
                    <a:bodyPr/>
                    <a:lstStyle/>
                    <a:p>
                      <a:pPr algn="ctr"/>
                      <a:r>
                        <a:rPr lang="en-US" dirty="0"/>
                        <a:t>88</a:t>
                      </a:r>
                    </a:p>
                  </a:txBody>
                  <a:tcPr anchor="ctr"/>
                </a:tc>
                <a:extLst>
                  <a:ext uri="{0D108BD9-81ED-4DB2-BD59-A6C34878D82A}">
                    <a16:rowId xmlns:a16="http://schemas.microsoft.com/office/drawing/2014/main" val="1671386868"/>
                  </a:ext>
                </a:extLst>
              </a:tr>
              <a:tr h="661601">
                <a:tc>
                  <a:txBody>
                    <a:bodyPr/>
                    <a:lstStyle/>
                    <a:p>
                      <a:pPr algn="ctr"/>
                      <a:r>
                        <a:rPr lang="en-US" dirty="0"/>
                        <a:t>Knowledge retention</a:t>
                      </a:r>
                    </a:p>
                  </a:txBody>
                  <a:tcPr anchor="ctr"/>
                </a:tc>
                <a:tc>
                  <a:txBody>
                    <a:bodyPr/>
                    <a:lstStyle/>
                    <a:p>
                      <a:pPr algn="ctr"/>
                      <a:r>
                        <a:rPr lang="en-US" dirty="0"/>
                        <a:t>Percentage (%)</a:t>
                      </a:r>
                    </a:p>
                  </a:txBody>
                  <a:tcPr anchor="ctr"/>
                </a:tc>
                <a:tc>
                  <a:txBody>
                    <a:bodyPr/>
                    <a:lstStyle/>
                    <a:p>
                      <a:pPr algn="ctr"/>
                      <a:r>
                        <a:rPr lang="en-US" dirty="0"/>
                        <a:t>75</a:t>
                      </a:r>
                    </a:p>
                  </a:txBody>
                  <a:tcPr anchor="ctr"/>
                </a:tc>
                <a:tc>
                  <a:txBody>
                    <a:bodyPr/>
                    <a:lstStyle/>
                    <a:p>
                      <a:pPr algn="ctr"/>
                      <a:r>
                        <a:rPr lang="en-US" dirty="0"/>
                        <a:t>80</a:t>
                      </a:r>
                    </a:p>
                  </a:txBody>
                  <a:tcPr anchor="ctr"/>
                </a:tc>
                <a:extLst>
                  <a:ext uri="{0D108BD9-81ED-4DB2-BD59-A6C34878D82A}">
                    <a16:rowId xmlns:a16="http://schemas.microsoft.com/office/drawing/2014/main" val="380626418"/>
                  </a:ext>
                </a:extLst>
              </a:tr>
              <a:tr h="661601">
                <a:tc>
                  <a:txBody>
                    <a:bodyPr/>
                    <a:lstStyle/>
                    <a:p>
                      <a:pPr algn="ctr"/>
                      <a:r>
                        <a:rPr lang="en-US" dirty="0"/>
                        <a:t>Post-presentation surveys</a:t>
                      </a:r>
                    </a:p>
                  </a:txBody>
                  <a:tcPr anchor="ctr"/>
                </a:tc>
                <a:tc>
                  <a:txBody>
                    <a:bodyPr/>
                    <a:lstStyle/>
                    <a:p>
                      <a:pPr algn="ctr"/>
                      <a:r>
                        <a:rPr lang="en-US" dirty="0"/>
                        <a:t>Average rating</a:t>
                      </a:r>
                    </a:p>
                  </a:txBody>
                  <a:tcPr anchor="ctr"/>
                </a:tc>
                <a:tc>
                  <a:txBody>
                    <a:bodyPr/>
                    <a:lstStyle/>
                    <a:p>
                      <a:pPr algn="ctr"/>
                      <a:r>
                        <a:rPr lang="en-US" dirty="0"/>
                        <a:t>4.2</a:t>
                      </a:r>
                    </a:p>
                  </a:txBody>
                  <a:tcPr anchor="ctr"/>
                </a:tc>
                <a:tc>
                  <a:txBody>
                    <a:bodyPr/>
                    <a:lstStyle/>
                    <a:p>
                      <a:pPr algn="ctr"/>
                      <a:r>
                        <a:rPr lang="en-US" dirty="0"/>
                        <a:t>4.5</a:t>
                      </a:r>
                    </a:p>
                  </a:txBody>
                  <a:tcPr anchor="ctr"/>
                </a:tc>
                <a:extLst>
                  <a:ext uri="{0D108BD9-81ED-4DB2-BD59-A6C34878D82A}">
                    <a16:rowId xmlns:a16="http://schemas.microsoft.com/office/drawing/2014/main" val="2132482967"/>
                  </a:ext>
                </a:extLst>
              </a:tr>
              <a:tr h="661601">
                <a:tc>
                  <a:txBody>
                    <a:bodyPr/>
                    <a:lstStyle/>
                    <a:p>
                      <a:pPr algn="ctr"/>
                      <a:r>
                        <a:rPr lang="en-US" dirty="0"/>
                        <a:t>Referral rate</a:t>
                      </a:r>
                    </a:p>
                  </a:txBody>
                  <a:tcPr anchor="ctr"/>
                </a:tc>
                <a:tc>
                  <a:txBody>
                    <a:bodyPr/>
                    <a:lstStyle/>
                    <a:p>
                      <a:pPr algn="ctr"/>
                      <a:r>
                        <a:rPr lang="en-US" dirty="0"/>
                        <a:t>Percentage (%)</a:t>
                      </a:r>
                    </a:p>
                  </a:txBody>
                  <a:tcPr anchor="ctr"/>
                </a:tc>
                <a:tc>
                  <a:txBody>
                    <a:bodyPr/>
                    <a:lstStyle/>
                    <a:p>
                      <a:pPr algn="ctr"/>
                      <a:r>
                        <a:rPr lang="en-US" dirty="0"/>
                        <a:t>10</a:t>
                      </a:r>
                    </a:p>
                  </a:txBody>
                  <a:tcPr anchor="ctr"/>
                </a:tc>
                <a:tc>
                  <a:txBody>
                    <a:bodyPr/>
                    <a:lstStyle/>
                    <a:p>
                      <a:pPr algn="ctr"/>
                      <a:r>
                        <a:rPr lang="en-US" dirty="0"/>
                        <a:t>12</a:t>
                      </a:r>
                    </a:p>
                  </a:txBody>
                  <a:tcPr anchor="ctr"/>
                </a:tc>
                <a:extLst>
                  <a:ext uri="{0D108BD9-81ED-4DB2-BD59-A6C34878D82A}">
                    <a16:rowId xmlns:a16="http://schemas.microsoft.com/office/drawing/2014/main" val="3936251906"/>
                  </a:ext>
                </a:extLst>
              </a:tr>
              <a:tr h="661601">
                <a:tc>
                  <a:txBody>
                    <a:bodyPr/>
                    <a:lstStyle/>
                    <a:p>
                      <a:pPr algn="ctr"/>
                      <a:r>
                        <a:rPr lang="en-US" dirty="0"/>
                        <a:t>Collaboration opportunities</a:t>
                      </a:r>
                    </a:p>
                  </a:txBody>
                  <a:tcPr anchor="ctr"/>
                </a:tc>
                <a:tc>
                  <a:txBody>
                    <a:bodyPr/>
                    <a:lstStyle/>
                    <a:p>
                      <a:pPr algn="ctr"/>
                      <a:r>
                        <a:rPr lang="en-US" dirty="0"/>
                        <a:t># of opportunities</a:t>
                      </a:r>
                    </a:p>
                  </a:txBody>
                  <a:tcPr anchor="ctr"/>
                </a:tc>
                <a:tc>
                  <a:txBody>
                    <a:bodyPr/>
                    <a:lstStyle/>
                    <a:p>
                      <a:pPr algn="ctr"/>
                      <a:r>
                        <a:rPr lang="en-US" dirty="0"/>
                        <a:t>8</a:t>
                      </a:r>
                    </a:p>
                  </a:txBody>
                  <a:tcPr anchor="ctr"/>
                </a:tc>
                <a:tc>
                  <a:txBody>
                    <a:bodyPr/>
                    <a:lstStyle/>
                    <a:p>
                      <a:pPr algn="ctr"/>
                      <a:r>
                        <a:rPr lang="en-US" dirty="0"/>
                        <a:t>10</a:t>
                      </a:r>
                    </a:p>
                  </a:txBody>
                  <a:tcPr anchor="ctr"/>
                </a:tc>
                <a:extLst>
                  <a:ext uri="{0D108BD9-81ED-4DB2-BD59-A6C34878D82A}">
                    <a16:rowId xmlns:a16="http://schemas.microsoft.com/office/drawing/2014/main" val="568537164"/>
                  </a:ext>
                </a:extLst>
              </a:tr>
            </a:tbl>
          </a:graphicData>
        </a:graphic>
      </p:graphicFrame>
      <p:sp>
        <p:nvSpPr>
          <p:cNvPr id="2" name="Date Placeholder 1">
            <a:extLst>
              <a:ext uri="{FF2B5EF4-FFF2-40B4-BE49-F238E27FC236}">
                <a16:creationId xmlns:a16="http://schemas.microsoft.com/office/drawing/2014/main" id="{42F3110B-1FA1-7C3A-52EE-54562C3E6A63}"/>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3604630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B045D6AF-532B-394C-0C6F-38B6628CE9D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F59B25D-9615-9332-C32E-4F458417E11E}"/>
              </a:ext>
            </a:extLst>
          </p:cNvPr>
          <p:cNvSpPr>
            <a:spLocks noGrp="1"/>
          </p:cNvSpPr>
          <p:nvPr>
            <p:ph sz="quarter" idx="4"/>
          </p:nvPr>
        </p:nvSpPr>
        <p:spPr/>
        <p:txBody>
          <a:bodyPr/>
          <a:lstStyle/>
          <a:p>
            <a:r>
              <a:rPr lang="en-US" dirty="0"/>
              <a:t>Brita Tamm</a:t>
            </a:r>
          </a:p>
          <a:p>
            <a:r>
              <a:rPr lang="en-US" dirty="0"/>
              <a:t>502-555-0152</a:t>
            </a:r>
          </a:p>
          <a:p>
            <a:r>
              <a:rPr lang="en-US" dirty="0"/>
              <a:t>brita@firstupconsultants.com</a:t>
            </a:r>
          </a:p>
          <a:p>
            <a:r>
              <a:rPr lang="en-US" dirty="0"/>
              <a:t>www.firstupconsultants.com</a:t>
            </a:r>
          </a:p>
        </p:txBody>
      </p:sp>
      <p:pic>
        <p:nvPicPr>
          <p:cNvPr id="23" name="Picture Placeholder 22" descr="A group of people giving each other a high five">
            <a:extLst>
              <a:ext uri="{FF2B5EF4-FFF2-40B4-BE49-F238E27FC236}">
                <a16:creationId xmlns:a16="http://schemas.microsoft.com/office/drawing/2014/main" id="{D92A2E6E-E7AB-92FB-0E6F-133483021C22}"/>
              </a:ext>
            </a:extLst>
          </p:cNvPr>
          <p:cNvPicPr>
            <a:picLocks noGrp="1" noChangeAspect="1"/>
          </p:cNvPicPr>
          <p:nvPr>
            <p:ph type="pic" sz="quarter" idx="13"/>
          </p:nvPr>
        </p:nvPicPr>
        <p:blipFill rotWithShape="1">
          <a:blip r:embed="rId3"/>
          <a:srcRect l="6095" r="6095"/>
          <a:stretch/>
        </p:blipFill>
        <p:spPr/>
      </p:pic>
      <p:sp>
        <p:nvSpPr>
          <p:cNvPr id="2" name="Date Placeholder 1">
            <a:extLst>
              <a:ext uri="{FF2B5EF4-FFF2-40B4-BE49-F238E27FC236}">
                <a16:creationId xmlns:a16="http://schemas.microsoft.com/office/drawing/2014/main" id="{97A2DF48-A509-AE9B-8E69-82C7EAB17558}"/>
              </a:ext>
            </a:extLst>
          </p:cNvPr>
          <p:cNvSpPr>
            <a:spLocks noGrp="1"/>
          </p:cNvSpPr>
          <p:nvPr>
            <p:ph type="dt" sz="half" idx="14"/>
          </p:nvPr>
        </p:nvSpPr>
        <p:spPr/>
        <p:txBody>
          <a:bodyPr/>
          <a:lstStyle/>
          <a:p>
            <a:r>
              <a:rPr lang="en-US" noProof="0"/>
              <a:t>6/30/2024</a:t>
            </a:r>
            <a:endParaRPr lang="en-US" noProof="0" dirty="0"/>
          </a:p>
        </p:txBody>
      </p:sp>
    </p:spTree>
    <p:extLst>
      <p:ext uri="{BB962C8B-B14F-4D97-AF65-F5344CB8AC3E}">
        <p14:creationId xmlns:p14="http://schemas.microsoft.com/office/powerpoint/2010/main" val="277095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06D57-BFDB-0D1F-1C0F-9092A930285A}"/>
              </a:ext>
            </a:extLst>
          </p:cNvPr>
          <p:cNvSpPr>
            <a:spLocks noGrp="1"/>
          </p:cNvSpPr>
          <p:nvPr>
            <p:ph type="title"/>
          </p:nvPr>
        </p:nvSpPr>
        <p:spPr/>
        <p:txBody>
          <a:bodyPr>
            <a:normAutofit/>
          </a:bodyPr>
          <a:lstStyle/>
          <a:p>
            <a:r>
              <a:rPr lang="en-US" dirty="0"/>
              <a:t>Does Familiarity Breed complacency or contempt?</a:t>
            </a:r>
          </a:p>
        </p:txBody>
      </p:sp>
      <p:sp>
        <p:nvSpPr>
          <p:cNvPr id="3" name="Content Placeholder 2">
            <a:extLst>
              <a:ext uri="{FF2B5EF4-FFF2-40B4-BE49-F238E27FC236}">
                <a16:creationId xmlns:a16="http://schemas.microsoft.com/office/drawing/2014/main" id="{AA9DB486-40C1-1127-9D10-7AD10EFB559E}"/>
              </a:ext>
            </a:extLst>
          </p:cNvPr>
          <p:cNvSpPr>
            <a:spLocks noGrp="1"/>
          </p:cNvSpPr>
          <p:nvPr>
            <p:ph sz="half" idx="1"/>
          </p:nvPr>
        </p:nvSpPr>
        <p:spPr/>
        <p:txBody>
          <a:bodyPr>
            <a:normAutofit lnSpcReduction="10000"/>
          </a:bodyPr>
          <a:lstStyle/>
          <a:p>
            <a:pPr marL="0" indent="0">
              <a:buNone/>
            </a:pPr>
            <a:r>
              <a:rPr lang="en-US" sz="2000" dirty="0"/>
              <a:t>It is harder or easier to ask probing questions the longer you have been in the Christian faith? Why or why not? </a:t>
            </a:r>
          </a:p>
          <a:p>
            <a:pPr marL="0" indent="0">
              <a:buNone/>
            </a:pPr>
            <a:r>
              <a:rPr lang="en-US" sz="2000" dirty="0"/>
              <a:t>It is harder or easier to become cynical the longer you have been in the Christian faith? Why or why not? </a:t>
            </a:r>
          </a:p>
          <a:p>
            <a:pPr marL="0" indent="0">
              <a:buNone/>
            </a:pPr>
            <a:r>
              <a:rPr lang="en-US" sz="2000" dirty="0"/>
              <a:t>Is it harder or easier to see God working around you the longer you have been in the Christian faith? Why or why not?  </a:t>
            </a:r>
          </a:p>
        </p:txBody>
      </p:sp>
      <p:sp>
        <p:nvSpPr>
          <p:cNvPr id="8" name="Content Placeholder 7">
            <a:extLst>
              <a:ext uri="{FF2B5EF4-FFF2-40B4-BE49-F238E27FC236}">
                <a16:creationId xmlns:a16="http://schemas.microsoft.com/office/drawing/2014/main" id="{C972EF66-031B-B6B4-8A9C-2B8736FB6650}"/>
              </a:ext>
            </a:extLst>
          </p:cNvPr>
          <p:cNvSpPr>
            <a:spLocks noGrp="1"/>
          </p:cNvSpPr>
          <p:nvPr>
            <p:ph sz="half" idx="2"/>
          </p:nvPr>
        </p:nvSpPr>
        <p:spPr/>
        <p:txBody>
          <a:bodyPr>
            <a:normAutofit lnSpcReduction="10000"/>
          </a:bodyPr>
          <a:lstStyle/>
          <a:p>
            <a:pPr marL="0" indent="0">
              <a:buNone/>
            </a:pPr>
            <a:r>
              <a:rPr lang="en-US" sz="2000" dirty="0"/>
              <a:t>Revelations 2:1-4 1 "To the angel of the church in Ephesus write: … I know your deeds, your hard work and your perseverance. … You have persevered and have endured hardships for my name, and have not grown weary.  Yet I hold this against you: You have forsaken the love you had at first.</a:t>
            </a:r>
          </a:p>
          <a:p>
            <a:pPr marL="0" indent="0">
              <a:buNone/>
            </a:pPr>
            <a:endParaRPr lang="en-US" sz="2000" dirty="0"/>
          </a:p>
          <a:p>
            <a:pPr marL="0" indent="0">
              <a:buNone/>
            </a:pPr>
            <a:r>
              <a:rPr lang="en-US" sz="2000" dirty="0"/>
              <a:t>Do you think familiarity with Christianity had any influence at Ephesus? Does it impact us today? </a:t>
            </a:r>
          </a:p>
        </p:txBody>
      </p:sp>
      <p:sp>
        <p:nvSpPr>
          <p:cNvPr id="6" name="Date Placeholder 5">
            <a:extLst>
              <a:ext uri="{FF2B5EF4-FFF2-40B4-BE49-F238E27FC236}">
                <a16:creationId xmlns:a16="http://schemas.microsoft.com/office/drawing/2014/main" id="{0D661056-92B5-76B8-8A1F-DCCC09C75A5F}"/>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26017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658D-5B7E-D0C2-4B57-CC0A4944751F}"/>
              </a:ext>
            </a:extLst>
          </p:cNvPr>
          <p:cNvSpPr>
            <a:spLocks noGrp="1"/>
          </p:cNvSpPr>
          <p:nvPr>
            <p:ph type="title"/>
          </p:nvPr>
        </p:nvSpPr>
        <p:spPr/>
        <p:txBody>
          <a:bodyPr/>
          <a:lstStyle/>
          <a:p>
            <a:r>
              <a:rPr lang="en-US" dirty="0"/>
              <a:t>Mark 6:1-6</a:t>
            </a:r>
          </a:p>
        </p:txBody>
      </p:sp>
      <p:sp>
        <p:nvSpPr>
          <p:cNvPr id="3" name="Text Placeholder 2">
            <a:extLst>
              <a:ext uri="{FF2B5EF4-FFF2-40B4-BE49-F238E27FC236}">
                <a16:creationId xmlns:a16="http://schemas.microsoft.com/office/drawing/2014/main" id="{4E30277E-5FA8-A79C-5522-52DF9F959B82}"/>
              </a:ext>
            </a:extLst>
          </p:cNvPr>
          <p:cNvSpPr>
            <a:spLocks noGrp="1"/>
          </p:cNvSpPr>
          <p:nvPr>
            <p:ph type="body" idx="1"/>
          </p:nvPr>
        </p:nvSpPr>
        <p:spPr/>
        <p:txBody>
          <a:bodyPr/>
          <a:lstStyle/>
          <a:p>
            <a:r>
              <a:rPr lang="en-US" dirty="0"/>
              <a:t>Jesus returns home</a:t>
            </a:r>
          </a:p>
        </p:txBody>
      </p:sp>
      <p:sp>
        <p:nvSpPr>
          <p:cNvPr id="4" name="Date Placeholder 3">
            <a:extLst>
              <a:ext uri="{FF2B5EF4-FFF2-40B4-BE49-F238E27FC236}">
                <a16:creationId xmlns:a16="http://schemas.microsoft.com/office/drawing/2014/main" id="{12D64DFD-41BA-7100-BD52-747BDD2917FF}"/>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41877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B4EC76-60AF-DB68-5A29-7241313A212B}"/>
              </a:ext>
            </a:extLst>
          </p:cNvPr>
          <p:cNvSpPr>
            <a:spLocks noGrp="1"/>
          </p:cNvSpPr>
          <p:nvPr>
            <p:ph type="title"/>
          </p:nvPr>
        </p:nvSpPr>
        <p:spPr/>
        <p:txBody>
          <a:bodyPr/>
          <a:lstStyle/>
          <a:p>
            <a:r>
              <a:rPr lang="en-US" dirty="0"/>
              <a:t>Mark 6:1-26 – </a:t>
            </a:r>
            <a:r>
              <a:rPr lang="en-US" dirty="0" err="1"/>
              <a:t>jesus</a:t>
            </a:r>
            <a:r>
              <a:rPr lang="en-US" dirty="0"/>
              <a:t> returns home</a:t>
            </a:r>
          </a:p>
        </p:txBody>
      </p:sp>
      <p:sp>
        <p:nvSpPr>
          <p:cNvPr id="10" name="Content Placeholder 9">
            <a:extLst>
              <a:ext uri="{FF2B5EF4-FFF2-40B4-BE49-F238E27FC236}">
                <a16:creationId xmlns:a16="http://schemas.microsoft.com/office/drawing/2014/main" id="{69D58DB4-3288-26AD-A4F1-F483C95028AE}"/>
              </a:ext>
            </a:extLst>
          </p:cNvPr>
          <p:cNvSpPr>
            <a:spLocks noGrp="1"/>
          </p:cNvSpPr>
          <p:nvPr>
            <p:ph idx="1"/>
          </p:nvPr>
        </p:nvSpPr>
        <p:spPr/>
        <p:txBody>
          <a:bodyPr>
            <a:noAutofit/>
          </a:bodyPr>
          <a:lstStyle/>
          <a:p>
            <a:pPr marL="0" indent="0">
              <a:buNone/>
            </a:pPr>
            <a:r>
              <a:rPr lang="en-US" sz="2400" dirty="0"/>
              <a:t>1 Jesus left there and went to his hometown, accompanied by his disciples. 2 When the Sabbath came, he began to teach in the synagogue, and many who heard him were amazed. "Where did this man get these things?" they asked. "What's this wisdom that has been given him? What are these remarkable miracles he is performing? 3 Isn't this the carpenter? Isn't this Mary's son and the brother of James, Joseph, Judas and Simon? Aren't his sisters here with us?" And they took offense at him. 4 Jesus said to them, "A prophet is not without honor except in his own town, among his relatives and in his own home." 5 He could not do any miracles there, except lay his hands on a few sick people and heal them. 6 He was amazed at their lack of faith. Then Jesus went around teaching from village to village.</a:t>
            </a:r>
          </a:p>
        </p:txBody>
      </p:sp>
      <p:sp>
        <p:nvSpPr>
          <p:cNvPr id="4" name="Date Placeholder 3">
            <a:extLst>
              <a:ext uri="{FF2B5EF4-FFF2-40B4-BE49-F238E27FC236}">
                <a16:creationId xmlns:a16="http://schemas.microsoft.com/office/drawing/2014/main" id="{4200406B-928A-932C-C4D8-8EB40A35EA84}"/>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83631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9DCCE2-C156-8ADD-1FDA-B1EE5009C158}"/>
              </a:ext>
            </a:extLst>
          </p:cNvPr>
          <p:cNvSpPr>
            <a:spLocks noGrp="1"/>
          </p:cNvSpPr>
          <p:nvPr>
            <p:ph type="title"/>
          </p:nvPr>
        </p:nvSpPr>
        <p:spPr/>
        <p:txBody>
          <a:bodyPr/>
          <a:lstStyle/>
          <a:p>
            <a:r>
              <a:rPr lang="en-US" dirty="0"/>
              <a:t>Morgan </a:t>
            </a:r>
            <a:r>
              <a:rPr lang="en-US" dirty="0" err="1"/>
              <a:t>wallen</a:t>
            </a:r>
            <a:r>
              <a:rPr lang="en-US" dirty="0"/>
              <a:t> is not </a:t>
            </a:r>
            <a:r>
              <a:rPr lang="en-US" dirty="0" err="1"/>
              <a:t>jesus</a:t>
            </a:r>
            <a:endParaRPr lang="en-US" dirty="0"/>
          </a:p>
        </p:txBody>
      </p:sp>
      <p:pic>
        <p:nvPicPr>
          <p:cNvPr id="1026" name="Picture 2" descr="More Than My Hometown (Lyrics) - Morgan Wallen">
            <a:extLst>
              <a:ext uri="{FF2B5EF4-FFF2-40B4-BE49-F238E27FC236}">
                <a16:creationId xmlns:a16="http://schemas.microsoft.com/office/drawing/2014/main" id="{DAF788E3-83E1-457E-A5B0-547CA859D3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65967" y="2341563"/>
            <a:ext cx="6460065" cy="3633787"/>
          </a:xfr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1A4759CB-5DA9-D45E-1B89-D7EF4D6EC4AB}"/>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79146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B4EC76-60AF-DB68-5A29-7241313A212B}"/>
              </a:ext>
            </a:extLst>
          </p:cNvPr>
          <p:cNvSpPr>
            <a:spLocks noGrp="1"/>
          </p:cNvSpPr>
          <p:nvPr>
            <p:ph type="title"/>
          </p:nvPr>
        </p:nvSpPr>
        <p:spPr/>
        <p:txBody>
          <a:bodyPr/>
          <a:lstStyle/>
          <a:p>
            <a:r>
              <a:rPr lang="en-US" dirty="0"/>
              <a:t>Mark 6:1-26 – </a:t>
            </a:r>
            <a:r>
              <a:rPr lang="en-US" dirty="0" err="1"/>
              <a:t>jesus</a:t>
            </a:r>
            <a:r>
              <a:rPr lang="en-US" dirty="0"/>
              <a:t> returns home</a:t>
            </a:r>
          </a:p>
        </p:txBody>
      </p:sp>
      <p:sp>
        <p:nvSpPr>
          <p:cNvPr id="10" name="Content Placeholder 9">
            <a:extLst>
              <a:ext uri="{FF2B5EF4-FFF2-40B4-BE49-F238E27FC236}">
                <a16:creationId xmlns:a16="http://schemas.microsoft.com/office/drawing/2014/main" id="{69D58DB4-3288-26AD-A4F1-F483C95028AE}"/>
              </a:ext>
            </a:extLst>
          </p:cNvPr>
          <p:cNvSpPr>
            <a:spLocks noGrp="1"/>
          </p:cNvSpPr>
          <p:nvPr>
            <p:ph idx="1"/>
          </p:nvPr>
        </p:nvSpPr>
        <p:spPr/>
        <p:txBody>
          <a:bodyPr>
            <a:noAutofit/>
          </a:bodyPr>
          <a:lstStyle/>
          <a:p>
            <a:pPr marL="0" indent="0">
              <a:buNone/>
            </a:pPr>
            <a:r>
              <a:rPr lang="en-US" sz="2400" dirty="0"/>
              <a:t>1 Jesus left there and went to his hometown, accompanied by his disciples. 2 When the Sabbath came, he began to teach in the synagogue, and many who heard him were amazed. "Where did this man get these things?" they asked. "What's this wisdom that has been given him? What are these remarkable miracles he is performing? 3 Isn't this the carpenter? Isn't this Mary's son and the brother of James, Joseph, Judas and Simon? Aren't his sisters here with us?" And they took offense at him. 4 Jesus said to them, "A prophet is not without honor except in his own town, among his relatives and in his own home." 5 He could not do any miracles there, except lay his hands on a few sick people and heal them. 6 He was amazed at their lack of faith. Then Jesus went around teaching from village to village.</a:t>
            </a:r>
          </a:p>
        </p:txBody>
      </p:sp>
      <p:sp>
        <p:nvSpPr>
          <p:cNvPr id="4" name="Date Placeholder 3">
            <a:extLst>
              <a:ext uri="{FF2B5EF4-FFF2-40B4-BE49-F238E27FC236}">
                <a16:creationId xmlns:a16="http://schemas.microsoft.com/office/drawing/2014/main" id="{4200406B-928A-932C-C4D8-8EB40A35EA84}"/>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74464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6F29-D10D-3655-F841-120B2397C739}"/>
              </a:ext>
            </a:extLst>
          </p:cNvPr>
          <p:cNvSpPr>
            <a:spLocks noGrp="1"/>
          </p:cNvSpPr>
          <p:nvPr>
            <p:ph type="title"/>
          </p:nvPr>
        </p:nvSpPr>
        <p:spPr/>
        <p:txBody>
          <a:bodyPr/>
          <a:lstStyle/>
          <a:p>
            <a:r>
              <a:rPr lang="en-US" dirty="0"/>
              <a:t>What did they know about </a:t>
            </a:r>
            <a:r>
              <a:rPr lang="en-US" dirty="0" err="1"/>
              <a:t>jesus</a:t>
            </a:r>
            <a:r>
              <a:rPr lang="en-US" dirty="0"/>
              <a:t>?</a:t>
            </a:r>
            <a:br>
              <a:rPr lang="en-US" dirty="0"/>
            </a:br>
            <a:r>
              <a:rPr lang="en-US" dirty="0"/>
              <a:t>previous miracles in mark</a:t>
            </a:r>
          </a:p>
        </p:txBody>
      </p:sp>
      <p:sp>
        <p:nvSpPr>
          <p:cNvPr id="3" name="Content Placeholder 2">
            <a:extLst>
              <a:ext uri="{FF2B5EF4-FFF2-40B4-BE49-F238E27FC236}">
                <a16:creationId xmlns:a16="http://schemas.microsoft.com/office/drawing/2014/main" id="{7C118520-204D-5BEF-A9E5-7259E6C86A1A}"/>
              </a:ext>
            </a:extLst>
          </p:cNvPr>
          <p:cNvSpPr>
            <a:spLocks noGrp="1"/>
          </p:cNvSpPr>
          <p:nvPr>
            <p:ph sz="half" idx="1"/>
          </p:nvPr>
        </p:nvSpPr>
        <p:spPr>
          <a:xfrm>
            <a:off x="581193" y="2228003"/>
            <a:ext cx="5357028" cy="3633047"/>
          </a:xfrm>
        </p:spPr>
        <p:txBody>
          <a:bodyPr>
            <a:normAutofit/>
          </a:bodyPr>
          <a:lstStyle/>
          <a:p>
            <a:r>
              <a:rPr lang="en-US" sz="2000" dirty="0"/>
              <a:t>Demons &amp; Healings in Capernaum (Chapter 1) </a:t>
            </a:r>
          </a:p>
          <a:p>
            <a:r>
              <a:rPr lang="en-US" sz="2000" dirty="0"/>
              <a:t>Paralytic in Chapter 2</a:t>
            </a:r>
          </a:p>
          <a:p>
            <a:r>
              <a:rPr lang="en-US" sz="2000" dirty="0"/>
              <a:t>Paralyzed hand in Chapter 3</a:t>
            </a:r>
          </a:p>
          <a:p>
            <a:r>
              <a:rPr lang="en-US" sz="2000" dirty="0"/>
              <a:t>Demoniac in Chapter 4</a:t>
            </a:r>
          </a:p>
          <a:p>
            <a:r>
              <a:rPr lang="en-US" sz="2000" dirty="0"/>
              <a:t>Raised the Dead in Chapter 5</a:t>
            </a:r>
          </a:p>
          <a:p>
            <a:r>
              <a:rPr lang="en-US" sz="2000" dirty="0"/>
              <a:t>Healed the hemorrhaging woman in Chapter 5</a:t>
            </a:r>
          </a:p>
        </p:txBody>
      </p:sp>
      <p:sp>
        <p:nvSpPr>
          <p:cNvPr id="5" name="Content Placeholder 4">
            <a:extLst>
              <a:ext uri="{FF2B5EF4-FFF2-40B4-BE49-F238E27FC236}">
                <a16:creationId xmlns:a16="http://schemas.microsoft.com/office/drawing/2014/main" id="{89984B38-0ABB-26C8-53DC-974C563D5F0C}"/>
              </a:ext>
            </a:extLst>
          </p:cNvPr>
          <p:cNvSpPr>
            <a:spLocks noGrp="1"/>
          </p:cNvSpPr>
          <p:nvPr>
            <p:ph sz="half" idx="2"/>
          </p:nvPr>
        </p:nvSpPr>
        <p:spPr/>
        <p:txBody>
          <a:bodyPr>
            <a:normAutofit/>
          </a:bodyPr>
          <a:lstStyle/>
          <a:p>
            <a:r>
              <a:rPr lang="en-US" sz="2000" dirty="0"/>
              <a:t>How does familiarity with Jesus make it difficult for them to get past the question of “What are these remarkable miracles he is performing?”</a:t>
            </a:r>
          </a:p>
          <a:p>
            <a:endParaRPr lang="en-US" sz="2000" dirty="0"/>
          </a:p>
          <a:p>
            <a:r>
              <a:rPr lang="en-US" sz="2000" dirty="0"/>
              <a:t>How does familiarity impact our ability to see God working around us today? </a:t>
            </a:r>
          </a:p>
        </p:txBody>
      </p:sp>
      <p:sp>
        <p:nvSpPr>
          <p:cNvPr id="4" name="Date Placeholder 3">
            <a:extLst>
              <a:ext uri="{FF2B5EF4-FFF2-40B4-BE49-F238E27FC236}">
                <a16:creationId xmlns:a16="http://schemas.microsoft.com/office/drawing/2014/main" id="{5FAD34C6-F87A-81B9-DC1D-F2A65F241ACB}"/>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27080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2BAC-733C-BE1E-9021-60D89E4C8AEE}"/>
              </a:ext>
            </a:extLst>
          </p:cNvPr>
          <p:cNvSpPr>
            <a:spLocks noGrp="1"/>
          </p:cNvSpPr>
          <p:nvPr>
            <p:ph type="title"/>
          </p:nvPr>
        </p:nvSpPr>
        <p:spPr/>
        <p:txBody>
          <a:bodyPr/>
          <a:lstStyle/>
          <a:p>
            <a:r>
              <a:rPr lang="en-US" dirty="0"/>
              <a:t>What was Jesus Reputation in </a:t>
            </a:r>
            <a:r>
              <a:rPr lang="en-US"/>
              <a:t>his hometown?</a:t>
            </a:r>
            <a:endParaRPr lang="en-US" dirty="0"/>
          </a:p>
        </p:txBody>
      </p:sp>
      <p:sp>
        <p:nvSpPr>
          <p:cNvPr id="3" name="Content Placeholder 2">
            <a:extLst>
              <a:ext uri="{FF2B5EF4-FFF2-40B4-BE49-F238E27FC236}">
                <a16:creationId xmlns:a16="http://schemas.microsoft.com/office/drawing/2014/main" id="{C3B2706D-1EAF-AC16-023C-B664A6BCDBEF}"/>
              </a:ext>
            </a:extLst>
          </p:cNvPr>
          <p:cNvSpPr>
            <a:spLocks noGrp="1"/>
          </p:cNvSpPr>
          <p:nvPr>
            <p:ph sz="half" idx="1"/>
          </p:nvPr>
        </p:nvSpPr>
        <p:spPr/>
        <p:txBody>
          <a:bodyPr>
            <a:normAutofit/>
          </a:bodyPr>
          <a:lstStyle/>
          <a:p>
            <a:r>
              <a:rPr lang="en-US" sz="2000" dirty="0"/>
              <a:t>The term “Carpenter” implies that Jesus was the local tradesman, the handyman, within his hometown. </a:t>
            </a:r>
          </a:p>
          <a:p>
            <a:r>
              <a:rPr lang="en-US" sz="2000" dirty="0"/>
              <a:t>Carpenters and Laborers were blue-collar and not considered an esteemed profession.</a:t>
            </a:r>
          </a:p>
          <a:p>
            <a:r>
              <a:rPr lang="en-US" sz="2000" dirty="0"/>
              <a:t>Culture at the time did not see people as rising above their class. </a:t>
            </a:r>
          </a:p>
        </p:txBody>
      </p:sp>
      <p:sp>
        <p:nvSpPr>
          <p:cNvPr id="4" name="Content Placeholder 3">
            <a:extLst>
              <a:ext uri="{FF2B5EF4-FFF2-40B4-BE49-F238E27FC236}">
                <a16:creationId xmlns:a16="http://schemas.microsoft.com/office/drawing/2014/main" id="{BB91AB8F-9AB0-8CBA-16A3-42BCDDE58C31}"/>
              </a:ext>
            </a:extLst>
          </p:cNvPr>
          <p:cNvSpPr>
            <a:spLocks noGrp="1"/>
          </p:cNvSpPr>
          <p:nvPr>
            <p:ph sz="half" idx="2"/>
          </p:nvPr>
        </p:nvSpPr>
        <p:spPr>
          <a:xfrm>
            <a:off x="6416039" y="2228003"/>
            <a:ext cx="5194769" cy="3633047"/>
          </a:xfrm>
        </p:spPr>
        <p:txBody>
          <a:bodyPr>
            <a:normAutofit/>
          </a:bodyPr>
          <a:lstStyle/>
          <a:p>
            <a:r>
              <a:rPr lang="en-US" sz="2000" dirty="0"/>
              <a:t>How does familiarity with Jesus and the culture make it difficult for them to get past the questions of  “What's this wisdom that has been given him?  Isn't this the carpenter?</a:t>
            </a:r>
          </a:p>
          <a:p>
            <a:r>
              <a:rPr lang="en-US" sz="2000" dirty="0"/>
              <a:t>How does culture and familiarity impact our ability to see how God can use the lowly of society? </a:t>
            </a:r>
          </a:p>
          <a:p>
            <a:r>
              <a:rPr lang="en-US" sz="2000" dirty="0"/>
              <a:t>Where else in scripture do we see God using the lowest of society to accomplish His will? </a:t>
            </a:r>
          </a:p>
        </p:txBody>
      </p:sp>
      <p:sp>
        <p:nvSpPr>
          <p:cNvPr id="5" name="Date Placeholder 4">
            <a:extLst>
              <a:ext uri="{FF2B5EF4-FFF2-40B4-BE49-F238E27FC236}">
                <a16:creationId xmlns:a16="http://schemas.microsoft.com/office/drawing/2014/main" id="{61C07DD3-8382-DBE2-1414-C5F1C2B8503D}"/>
              </a:ext>
            </a:extLst>
          </p:cNvPr>
          <p:cNvSpPr>
            <a:spLocks noGrp="1"/>
          </p:cNvSpPr>
          <p:nvPr>
            <p:ph type="dt" sz="half" idx="10"/>
          </p:nvPr>
        </p:nvSpPr>
        <p:spPr/>
        <p:txBody>
          <a:bodyPr/>
          <a:lstStyle/>
          <a:p>
            <a:r>
              <a:rPr lang="en-US"/>
              <a:t>6/30/2024</a:t>
            </a:r>
            <a:endParaRPr lang="en-US" dirty="0"/>
          </a:p>
        </p:txBody>
      </p:sp>
    </p:spTree>
    <p:extLst>
      <p:ext uri="{BB962C8B-B14F-4D97-AF65-F5344CB8AC3E}">
        <p14:creationId xmlns:p14="http://schemas.microsoft.com/office/powerpoint/2010/main" val="96141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D1F84C-D1FD-4B1B-9CFD-8E0D96AC4DF2}">
  <ds:schemaRefs>
    <ds:schemaRef ds:uri="http://schemas.microsoft.com/sharepoint/v3/contenttype/forms"/>
  </ds:schemaRefs>
</ds:datastoreItem>
</file>

<file path=customXml/itemProps3.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{C9F1111D-7238-45F4-ACC3-37A1E39C126E}tf45205285_win32</Template>
  <TotalTime>3675</TotalTime>
  <Words>1573</Words>
  <Application>Microsoft Office PowerPoint</Application>
  <PresentationFormat>Widescreen</PresentationFormat>
  <Paragraphs>195</Paragraphs>
  <Slides>22</Slides>
  <Notes>16</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 MT</vt:lpstr>
      <vt:lpstr>Wingdings 2</vt:lpstr>
      <vt:lpstr>DividendVTI</vt:lpstr>
      <vt:lpstr>The Gospel of Mark Familiarity and failure Mark 6:1- 6</vt:lpstr>
      <vt:lpstr>ICebreaker</vt:lpstr>
      <vt:lpstr>Does Familiarity Breed complacency or contempt?</vt:lpstr>
      <vt:lpstr>Mark 6:1-6</vt:lpstr>
      <vt:lpstr>Mark 6:1-26 – jesus returns home</vt:lpstr>
      <vt:lpstr>Morgan wallen is not jesus</vt:lpstr>
      <vt:lpstr>Mark 6:1-26 – jesus returns home</vt:lpstr>
      <vt:lpstr>What did they know about jesus? previous miracles in mark</vt:lpstr>
      <vt:lpstr>What was Jesus Reputation in his hometown?</vt:lpstr>
      <vt:lpstr>failure</vt:lpstr>
      <vt:lpstr>Application – familiarity &amp; failure</vt:lpstr>
      <vt:lpstr>The Problem with Familiarity</vt:lpstr>
      <vt:lpstr>Expectations and Failure</vt:lpstr>
      <vt:lpstr>Up Next</vt:lpstr>
      <vt:lpstr>Selecting visual aids</vt:lpstr>
      <vt:lpstr>Effective delivery techniques</vt:lpstr>
      <vt:lpstr>Navigating Q&amp;A sessions</vt:lpstr>
      <vt:lpstr>Speaking impact</vt:lpstr>
      <vt:lpstr>Dynamic delivery</vt:lpstr>
      <vt:lpstr>Final tips and takeaways</vt:lpstr>
      <vt:lpstr>Speaking engagement metrics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Mark Introduction: Who is Jesus?</dc:title>
  <dc:creator>Rhett Dotson</dc:creator>
  <cp:lastModifiedBy>Rhett Dotson</cp:lastModifiedBy>
  <cp:revision>4</cp:revision>
  <dcterms:created xsi:type="dcterms:W3CDTF">2024-04-13T20:22:19Z</dcterms:created>
  <dcterms:modified xsi:type="dcterms:W3CDTF">2024-06-30T13:58:34Z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